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wdp" ContentType="image/vnd.ms-phot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490D4D-CFA2-413C-BC8D-21BE87977AE2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B19827-3A42-4270-8CE6-3E61D62725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ProPowerPoint\Шаблоны\ДЕТСКИЕ\Дикие животные\Dikie_zhiv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2693987"/>
            <a:ext cx="7056784" cy="1470025"/>
          </a:xfrm>
          <a:solidFill>
            <a:schemeClr val="accent5">
              <a:alpha val="69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none"/>
        </p:style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869160"/>
            <a:ext cx="6400800" cy="792088"/>
          </a:xfrm>
          <a:solidFill>
            <a:schemeClr val="accent3">
              <a:alpha val="8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10035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>
        <p:tmplLst>
          <p:tmpl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532293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K:\ProPowerPoint\Шаблоны\ДЕТСКИЕ\Дикие животные\Dikie_zhivSlid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colorTemperature colorTemp="59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704856" cy="778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5616" y="1340768"/>
            <a:ext cx="7704856" cy="5386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-108520" y="6596390"/>
            <a:ext cx="136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>
                <a:solidFill>
                  <a:schemeClr val="bg1"/>
                </a:solidFill>
                <a:latin typeface="+mj-lt"/>
              </a:rPr>
              <a:t>ProPowerPoint.Ru</a:t>
            </a:r>
            <a:endParaRPr lang="ru-RU" sz="11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2082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C:\Users\1\Downloads\Shedevry-%25D0%2598nstrumental_noy-Muzyki-quot-V-M%25D0%2598RE-Zh%25D0%2598VOTNYH-quot(muzofon.com).mp3" TargetMode="External"/><Relationship Id="rId1" Type="http://schemas.openxmlformats.org/officeDocument/2006/relationships/tags" Target="../tags/tag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403648" y="5085184"/>
            <a:ext cx="6336704" cy="1323439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  <a:alpha val="52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Зоопарк</a:t>
            </a:r>
            <a:endParaRPr lang="ru-RU" sz="8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Shedevry-%D0%98nstrumental_noy-Muzyki-quot-V-M%D0%98RE-Zh%D0%98VOTNYH-quot(muzofon.com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4" cstate="print"/>
          <a:stretch>
            <a:fillRect/>
          </a:stretch>
        </p:blipFill>
        <p:spPr>
          <a:xfrm>
            <a:off x="7020272" y="5661248"/>
            <a:ext cx="304800" cy="304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700671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ProPowerPoint\Шаблоны\ДЕТСКИЕ\Дикие животные\Dikie_zhivPrin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-34632"/>
            <a:ext cx="9190175" cy="6892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2120" y="548680"/>
            <a:ext cx="3168352" cy="5760640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Что такое зоопарк?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Это для животных парк.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Для мартышек и ужей,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Для слонят и для ежей.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Здесь жирафы, крокодилы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И прекрасные павлины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Обитают, спят,  играют,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А за ними наблюдают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Любопытные девчата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И толковые ребята!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8" name="Содержимое 7" descr="5010260751_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11560" y="548680"/>
            <a:ext cx="4749800" cy="5803900"/>
          </a:xfrm>
        </p:spPr>
      </p:pic>
    </p:spTree>
    <p:extLst>
      <p:ext uri="{BB962C8B-B14F-4D97-AF65-F5344CB8AC3E}">
        <p14:creationId xmlns:p14="http://schemas.microsoft.com/office/powerpoint/2010/main" xmlns="" val="390619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4088" y="692696"/>
            <a:ext cx="3779912" cy="5688632"/>
          </a:xfrm>
          <a:solidFill>
            <a:schemeClr val="bg1">
              <a:alpha val="77000"/>
            </a:schemeClr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 зверей хотим узнать!</a:t>
            </a:r>
            <a:b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зоопарку погулять.</a:t>
            </a:r>
            <a:r>
              <a:rPr lang="en-US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Вот у входа в зоопарк,</a:t>
            </a:r>
            <a:b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Улыбаясь во весь рот,</a:t>
            </a:r>
            <a:b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Встретил нас экскурсовод.</a:t>
            </a:r>
            <a:b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Улыбнемся мы в ответ</a:t>
            </a:r>
            <a:b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покажем свой билет.</a:t>
            </a:r>
            <a:b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«Всё в порядке! Для гостей</a:t>
            </a:r>
            <a:b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Покажу я всех зверей».</a:t>
            </a:r>
            <a:b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(Упражнение «Улыбочка»)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Содержимое 3" descr="5_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25472" y="620688"/>
            <a:ext cx="4234090" cy="564074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8104" y="620688"/>
            <a:ext cx="3635896" cy="5832648"/>
          </a:xfr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Посмотрите, вот слоненок!</a:t>
            </a:r>
            <a:br>
              <a:rPr lang="ru-RU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 умеет аж с пеленок</a:t>
            </a:r>
            <a:br>
              <a:rPr lang="ru-RU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Тянуть прямо хоботок.</a:t>
            </a:r>
            <a:br>
              <a:rPr lang="ru-RU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Молодчина наш дружок!</a:t>
            </a:r>
            <a:r>
              <a:rPr lang="en-US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Упражнение «Хоботок»)</a:t>
            </a:r>
            <a:br>
              <a:rPr lang="ru-RU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8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slonik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764704"/>
            <a:ext cx="5405221" cy="56106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8104" y="548680"/>
            <a:ext cx="3635896" cy="5976664"/>
          </a:xfrm>
          <a:solidFill>
            <a:schemeClr val="bg1">
              <a:alpha val="77000"/>
            </a:schemeClr>
          </a:solidFill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Обезьянка-озорница</a:t>
            </a:r>
            <a:br>
              <a:rPr lang="ru-RU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</a:br>
            <a:r>
              <a:rPr lang="ru-RU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Дразнит   из соседней клетки львицу:</a:t>
            </a:r>
            <a:br>
              <a:rPr lang="ru-RU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</a:br>
            <a:r>
              <a:rPr lang="ru-RU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«Пя-пя-пя,</a:t>
            </a:r>
            <a:br>
              <a:rPr lang="ru-RU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</a:br>
            <a:r>
              <a:rPr lang="ru-RU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Та-та-та!</a:t>
            </a:r>
            <a:r>
              <a:rPr lang="en-US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/>
            </a:r>
            <a:br>
              <a:rPr lang="en-US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</a:br>
            <a:r>
              <a:rPr lang="ru-RU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Ты похожа на кота!»</a:t>
            </a:r>
            <a:br>
              <a:rPr lang="ru-RU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</a:br>
            <a:r>
              <a:rPr lang="ru-RU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/>
            </a:r>
            <a:br>
              <a:rPr lang="ru-RU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</a:br>
            <a:r>
              <a:rPr lang="ru-RU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(Упражнения «Обезьянка», «Покажем язычок»)</a:t>
            </a:r>
            <a:r>
              <a:rPr lang="ru-RU" sz="2800" dirty="0" smtClean="0">
                <a:latin typeface="+mn-lt"/>
                <a:cs typeface="Arial" pitchFamily="34" charset="0"/>
              </a:rPr>
              <a:t/>
            </a:r>
            <a:br>
              <a:rPr lang="ru-RU" sz="2800" dirty="0" smtClean="0">
                <a:latin typeface="+mn-lt"/>
                <a:cs typeface="Arial" pitchFamily="34" charset="0"/>
              </a:rPr>
            </a:br>
            <a:endParaRPr lang="ru-RU" sz="2800" dirty="0">
              <a:latin typeface="+mn-lt"/>
              <a:cs typeface="Arial" pitchFamily="34" charset="0"/>
            </a:endParaRPr>
          </a:p>
        </p:txBody>
      </p:sp>
      <p:pic>
        <p:nvPicPr>
          <p:cNvPr id="7" name="Содержимое 6" descr="1366532900_fn_mnk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-387424"/>
            <a:ext cx="5387149" cy="53285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7632848" cy="6120680"/>
          </a:xfrm>
          <a:solidFill>
            <a:schemeClr val="bg1">
              <a:alpha val="80000"/>
            </a:schemeClr>
          </a:solidFill>
        </p:spPr>
        <p:txBody>
          <a:bodyPr anchor="t">
            <a:normAutofit/>
          </a:bodyPr>
          <a:lstStyle/>
          <a:p>
            <a:pPr algn="r"/>
            <a:r>
              <a:rPr lang="ru-RU" sz="3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Львица сердится немножко.</a:t>
            </a:r>
            <a:br>
              <a:rPr lang="ru-RU" sz="3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шутите с дикой кошкой!</a:t>
            </a:r>
            <a:br>
              <a:rPr lang="ru-RU" sz="3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32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Мимич</a:t>
            </a:r>
            <a:r>
              <a:rPr lang="ru-RU" sz="3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упражнение</a:t>
            </a:r>
            <a:br>
              <a:rPr lang="ru-RU" sz="3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«Нахмурить брови»)</a:t>
            </a:r>
            <a:endParaRPr lang="ru-RU" sz="32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72412987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052736"/>
            <a:ext cx="5029027" cy="53863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581128"/>
            <a:ext cx="8100392" cy="2276872"/>
          </a:xfrm>
          <a:solidFill>
            <a:schemeClr val="bg1">
              <a:alpha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Вот тигренок удивленный!</a:t>
            </a:r>
            <a:br>
              <a:rPr lang="ru-RU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Выгнул спинку несмышленый.</a:t>
            </a:r>
            <a:br>
              <a:rPr lang="ru-RU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Поднимем спинку язычка,</a:t>
            </a:r>
            <a:br>
              <a:rPr lang="ru-RU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Чтоб </a:t>
            </a:r>
            <a:r>
              <a:rPr lang="en-US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получилась</a:t>
            </a:r>
            <a:r>
              <a:rPr lang="ru-RU" sz="280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горочка.</a:t>
            </a:r>
            <a:r>
              <a:rPr lang="en-US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Упражнение «Киска сердится/Горка»)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Содержимое 6" descr="lkz ghtptynfwbb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-243408"/>
            <a:ext cx="6355465" cy="47665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1-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12270" y="168471"/>
            <a:ext cx="8131730" cy="5204746"/>
          </a:xfrm>
        </p:spPr>
      </p:pic>
      <p:pic>
        <p:nvPicPr>
          <p:cNvPr id="5" name="Рисунок 4" descr="detskie-tovary_detskie-igrushki_razvivayushhie-igrushki_pazly_fame-master-belyj-medved-26477-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2996952"/>
            <a:ext cx="2578167" cy="166725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97152"/>
            <a:ext cx="8100392" cy="2060848"/>
          </a:xfrm>
          <a:solidFill>
            <a:schemeClr val="bg1">
              <a:alpha val="91000"/>
            </a:schemeClr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у мишки в зоопарке появился водопад.</a:t>
            </a:r>
            <a:br>
              <a:rPr lang="ru-RU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Белый мишка в этом душе искупаться очень рад!</a:t>
            </a:r>
            <a:br>
              <a:rPr lang="ru-RU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Язык горочкой поставим, водопад шуметь заставим.</a:t>
            </a:r>
            <a:br>
              <a:rPr lang="ru-RU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(Свиснем в пузырек тихонько</a:t>
            </a:r>
            <a:r>
              <a:rPr lang="en-US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ru-RU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en-US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c-c-c</a:t>
            </a:r>
            <a:r>
              <a:rPr lang="ru-RU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».)</a:t>
            </a:r>
            <a:endParaRPr lang="ru-RU" sz="24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836712"/>
            <a:ext cx="7704856" cy="4896544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Зоопарк с тобой прощается!</a:t>
            </a:r>
            <a:br>
              <a:rPr lang="ru-RU" sz="4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свидания!</a:t>
            </a:r>
            <a:br>
              <a:rPr lang="ru-RU" sz="4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4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1"/>
</p:tagLst>
</file>

<file path=ppt/theme/theme1.xml><?xml version="1.0" encoding="utf-8"?>
<a:theme xmlns:a="http://schemas.openxmlformats.org/drawingml/2006/main" name="Dik_zhivot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Dik_zhivot</Template>
  <TotalTime>389</TotalTime>
  <Words>28</Words>
  <Application>Microsoft Office PowerPoint</Application>
  <PresentationFormat>Экран (4:3)</PresentationFormat>
  <Paragraphs>9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Dik_zhivot</vt:lpstr>
      <vt:lpstr>Слайд 1</vt:lpstr>
      <vt:lpstr>Что такое зоопарк? Это для животных парк. Для мартышек и ужей, Для слонят и для ежей. Здесь жирафы, крокодилы И прекрасные павлины Обитают, спят,  играют, А за ними наблюдают Любопытные девчата И толковые ребята! </vt:lpstr>
      <vt:lpstr>Про зверей хотим узнать! По зоопарку погулять. Вот у входа в зоопарк, Улыбаясь во весь рот, Встретил нас экскурсовод. Улыбнемся мы в ответ И покажем свой билет. «Всё в порядке! Для гостей Покажу я всех зверей».  (Упражнение «Улыбочка») </vt:lpstr>
      <vt:lpstr> Посмотрите, вот слоненок! Он умеет аж с пеленок Тянуть прямо хоботок. Молодчина наш дружок!  (Упражнение «Хоботок»)  </vt:lpstr>
      <vt:lpstr>Обезьянка-озорница Дразнит   из соседней клетки львицу: «Пя-пя-пя, Та-та-та! Ты похожа на кота!»  (Упражнения «Обезьянка», «Покажем язычок») </vt:lpstr>
      <vt:lpstr> Львица сердится немножко. Не шутите с дикой кошкой!  (Мимич. упражнение «Нахмурить брови»)</vt:lpstr>
      <vt:lpstr>Вот тигренок удивленный! Выгнул спинку несмышленый. Поднимем спинку язычка, Чтоб  получилась горочка. (Упражнение «Киска сердится/Горка») </vt:lpstr>
      <vt:lpstr>А у мишки в зоопарке появился водопад. Белый мишка в этом душе искупаться очень рад! Язык горочкой поставим, водопад шуметь заставим. (Свиснем в пузырек тихонько – «c-c-c».)</vt:lpstr>
      <vt:lpstr>Зоопарк с тобой прощается! До свидания! Спасибо за внимание!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ЭКСКУРСИЯ В ЗООПАРК</dc:title>
  <dc:creator>1</dc:creator>
  <dc:description>http://propowerpoint.ru - Бесплатные шаблоны для презентаций. Полезные советы и уроки  _x000d__x000d_
PowerPoint .</dc:description>
  <cp:lastModifiedBy>1</cp:lastModifiedBy>
  <cp:revision>57</cp:revision>
  <dcterms:created xsi:type="dcterms:W3CDTF">2014-09-30T17:01:40Z</dcterms:created>
  <dcterms:modified xsi:type="dcterms:W3CDTF">2015-03-07T16:28:23Z</dcterms:modified>
</cp:coreProperties>
</file>