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9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2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129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94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9808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951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8720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43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197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63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91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99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51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86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416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02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944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48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7745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  <p:sldLayoutId id="2147483943" r:id="rId14"/>
    <p:sldLayoutId id="2147483944" r:id="rId15"/>
    <p:sldLayoutId id="214748394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такое проект?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Проект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самостоятельная деятельность учащихся под руководством учителя, направленная на решение творческой, исследовательской, личностно или социально значимой проблемы и на получение конкретного результата в виде материального или интеллектуального  продукта.</a:t>
            </a:r>
          </a:p>
          <a:p>
            <a:r>
              <a:rPr lang="ru-RU" sz="2800" dirty="0" smtClean="0"/>
              <a:t>Исследование: процесс поиска </a:t>
            </a:r>
            <a:r>
              <a:rPr lang="ru-RU" sz="2800" b="1" dirty="0" smtClean="0"/>
              <a:t>неизвестного</a:t>
            </a:r>
            <a:r>
              <a:rPr lang="ru-RU" sz="2800" dirty="0" smtClean="0"/>
              <a:t>; получение </a:t>
            </a:r>
            <a:r>
              <a:rPr lang="ru-RU" sz="2800" b="1" dirty="0" smtClean="0"/>
              <a:t>нового знания</a:t>
            </a:r>
            <a:r>
              <a:rPr lang="ru-RU" sz="2800" dirty="0" smtClean="0"/>
              <a:t>; создание нового интеллектуального  продукта.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87"/>
          </a:xfrm>
        </p:spPr>
        <p:txBody>
          <a:bodyPr>
            <a:normAutofit/>
          </a:bodyPr>
          <a:lstStyle/>
          <a:p>
            <a:r>
              <a:rPr lang="ru-RU" smtClean="0"/>
              <a:t>Этапы выполнения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7467600" cy="5259387"/>
          </a:xfrm>
        </p:spPr>
        <p:txBody>
          <a:bodyPr>
            <a:normAutofit/>
          </a:bodyPr>
          <a:lstStyle/>
          <a:p>
            <a:pPr marL="514350" indent="-514350">
              <a:lnSpc>
                <a:spcPct val="85000"/>
              </a:lnSpc>
              <a:buFont typeface="+mj-lt"/>
              <a:buAutoNum type="arabicPeriod"/>
              <a:defRPr/>
            </a:pPr>
            <a:r>
              <a:rPr lang="ru-RU" dirty="0" smtClean="0"/>
              <a:t>Обсудить задание</a:t>
            </a:r>
          </a:p>
          <a:p>
            <a:pPr marL="514350" indent="-514350">
              <a:lnSpc>
                <a:spcPct val="85000"/>
              </a:lnSpc>
              <a:buFont typeface="+mj-lt"/>
              <a:buAutoNum type="arabicPeriod"/>
              <a:defRPr/>
            </a:pPr>
            <a:r>
              <a:rPr lang="ru-RU" dirty="0" smtClean="0"/>
              <a:t>Составить план</a:t>
            </a:r>
          </a:p>
          <a:p>
            <a:pPr marL="514350" indent="-514350">
              <a:lnSpc>
                <a:spcPct val="85000"/>
              </a:lnSpc>
              <a:buFont typeface="+mj-lt"/>
              <a:buAutoNum type="arabicPeriod"/>
              <a:defRPr/>
            </a:pPr>
            <a:r>
              <a:rPr lang="ru-RU" dirty="0" smtClean="0"/>
              <a:t>Выполнить проект </a:t>
            </a:r>
          </a:p>
          <a:p>
            <a:pPr marL="514350" indent="-514350">
              <a:lnSpc>
                <a:spcPct val="85000"/>
              </a:lnSpc>
              <a:buFont typeface="+mj-lt"/>
              <a:buAutoNum type="arabicPeriod"/>
              <a:defRPr/>
            </a:pPr>
            <a:r>
              <a:rPr lang="ru-RU" dirty="0" smtClean="0"/>
              <a:t>Контролировать исполнение</a:t>
            </a:r>
          </a:p>
          <a:p>
            <a:pPr marL="514350" indent="-514350">
              <a:lnSpc>
                <a:spcPct val="85000"/>
              </a:lnSpc>
              <a:buFont typeface="+mj-lt"/>
              <a:buAutoNum type="arabicPeriod"/>
              <a:defRPr/>
            </a:pPr>
            <a:r>
              <a:rPr lang="ru-RU" dirty="0" smtClean="0"/>
              <a:t>Подготовить сообщение</a:t>
            </a:r>
          </a:p>
          <a:p>
            <a:pPr marL="514350" indent="-514350">
              <a:lnSpc>
                <a:spcPct val="85000"/>
              </a:lnSpc>
              <a:buFont typeface="+mj-lt"/>
              <a:buAutoNum type="arabicPeriod"/>
              <a:defRPr/>
            </a:pPr>
            <a:r>
              <a:rPr lang="ru-RU" dirty="0" smtClean="0"/>
              <a:t>Представить результаты</a:t>
            </a:r>
          </a:p>
          <a:p>
            <a:pPr marL="514350" indent="-514350">
              <a:lnSpc>
                <a:spcPct val="85000"/>
              </a:lnSpc>
              <a:buFont typeface="+mj-lt"/>
              <a:buAutoNum type="arabicPeriod"/>
              <a:defRPr/>
            </a:pPr>
            <a:r>
              <a:rPr lang="ru-RU" i="1" dirty="0" smtClean="0"/>
              <a:t>Проголосовать за лучшую работу</a:t>
            </a:r>
          </a:p>
          <a:p>
            <a:pPr marL="514350" indent="-514350">
              <a:lnSpc>
                <a:spcPct val="85000"/>
              </a:lnSpc>
              <a:buFont typeface="+mj-lt"/>
              <a:buAutoNum type="arabicPeriod"/>
              <a:defRPr/>
            </a:pPr>
            <a:endParaRPr lang="ru-RU" i="1" dirty="0" smtClean="0"/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Фазы и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промежуточные финиши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”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spcBef>
                <a:spcPts val="0"/>
              </a:spcBef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разработка и защита проектной идеи</a:t>
            </a:r>
          </a:p>
          <a:p>
            <a:pPr marL="857250" lvl="1" indent="-457200">
              <a:spcBef>
                <a:spcPts val="0"/>
              </a:spcBef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период реализации с рабочими консультациями</a:t>
            </a:r>
          </a:p>
          <a:p>
            <a:pPr marL="857250" lvl="1" indent="-457200">
              <a:spcBef>
                <a:spcPts val="0"/>
              </a:spcBef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подготовка итогового продукта с рабочими консультациями</a:t>
            </a:r>
          </a:p>
          <a:p>
            <a:pPr marL="857250" lvl="1" indent="-457200">
              <a:spcBef>
                <a:spcPts val="0"/>
              </a:spcBef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предзащита</a:t>
            </a:r>
          </a:p>
          <a:p>
            <a:pPr marL="857250" lvl="1" indent="-457200">
              <a:spcBef>
                <a:spcPts val="0"/>
              </a:spcBef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презентация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7467600" cy="785813"/>
          </a:xfrm>
        </p:spPr>
        <p:txBody>
          <a:bodyPr/>
          <a:lstStyle/>
          <a:p>
            <a:r>
              <a:rPr lang="ru-RU" smtClean="0"/>
              <a:t>Типы проектов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7467600" cy="5187950"/>
          </a:xfrm>
        </p:spPr>
        <p:txBody>
          <a:bodyPr>
            <a:normAutofit/>
          </a:bodyPr>
          <a:lstStyle/>
          <a:p>
            <a:pPr marL="823913" lvl="1" indent="-457200">
              <a:buFont typeface="Century Schoolbook" pitchFamily="18" charset="0"/>
              <a:buAutoNum type="arabicPeriod"/>
            </a:pPr>
            <a:r>
              <a:rPr lang="ru-RU" b="1" smtClean="0">
                <a:latin typeface="Arial" charset="0"/>
                <a:cs typeface="Arial" charset="0"/>
              </a:rPr>
              <a:t>Информационно-познавательные</a:t>
            </a:r>
          </a:p>
          <a:p>
            <a:pPr marL="823913" lvl="1" indent="-457200">
              <a:buFont typeface="Century Schoolbook" pitchFamily="18" charset="0"/>
              <a:buAutoNum type="arabicPeriod"/>
            </a:pPr>
            <a:r>
              <a:rPr lang="ru-RU" b="1" smtClean="0">
                <a:latin typeface="Arial" charset="0"/>
                <a:cs typeface="Arial" charset="0"/>
              </a:rPr>
              <a:t>Исследовательские:</a:t>
            </a:r>
          </a:p>
          <a:p>
            <a:pPr lvl="2">
              <a:spcBef>
                <a:spcPct val="0"/>
              </a:spcBef>
            </a:pPr>
            <a:r>
              <a:rPr lang="ru-RU" smtClean="0">
                <a:latin typeface="Arial" charset="0"/>
                <a:cs typeface="Arial" charset="0"/>
              </a:rPr>
              <a:t>социальные (опрос)</a:t>
            </a:r>
          </a:p>
          <a:p>
            <a:pPr lvl="2">
              <a:spcBef>
                <a:spcPct val="0"/>
              </a:spcBef>
            </a:pPr>
            <a:r>
              <a:rPr lang="ru-RU" smtClean="0">
                <a:latin typeface="Arial" charset="0"/>
                <a:cs typeface="Arial" charset="0"/>
              </a:rPr>
              <a:t>экспериментально-поисковые</a:t>
            </a:r>
          </a:p>
          <a:p>
            <a:pPr lvl="2">
              <a:spcBef>
                <a:spcPct val="0"/>
              </a:spcBef>
            </a:pPr>
            <a:r>
              <a:rPr lang="ru-RU" smtClean="0">
                <a:latin typeface="Arial" charset="0"/>
                <a:cs typeface="Arial" charset="0"/>
              </a:rPr>
              <a:t>теоретические</a:t>
            </a:r>
          </a:p>
          <a:p>
            <a:pPr marL="823913" lvl="1" indent="-457200">
              <a:buFont typeface="Century Schoolbook" pitchFamily="18" charset="0"/>
              <a:buAutoNum type="arabicPeriod"/>
            </a:pPr>
            <a:r>
              <a:rPr lang="ru-RU" b="1" smtClean="0">
                <a:latin typeface="Arial" charset="0"/>
                <a:cs typeface="Arial" charset="0"/>
              </a:rPr>
              <a:t>Прикладные:</a:t>
            </a:r>
          </a:p>
          <a:p>
            <a:pPr lvl="2">
              <a:spcBef>
                <a:spcPts val="200"/>
              </a:spcBef>
            </a:pPr>
            <a:r>
              <a:rPr lang="ru-RU" b="1" smtClean="0">
                <a:latin typeface="Arial" charset="0"/>
                <a:cs typeface="Arial" charset="0"/>
              </a:rPr>
              <a:t>конструкторско-технологические </a:t>
            </a:r>
            <a:r>
              <a:rPr lang="ru-RU" sz="2000" smtClean="0">
                <a:latin typeface="Arial" charset="0"/>
                <a:cs typeface="Arial" charset="0"/>
              </a:rPr>
              <a:t>(</a:t>
            </a:r>
            <a:r>
              <a:rPr lang="ru-RU" sz="2000" i="1" smtClean="0">
                <a:latin typeface="Arial" charset="0"/>
                <a:cs typeface="Arial" charset="0"/>
              </a:rPr>
              <a:t>изделия, приборы, макеты,  сайты, … )</a:t>
            </a:r>
          </a:p>
          <a:p>
            <a:pPr lvl="2">
              <a:spcBef>
                <a:spcPts val="200"/>
              </a:spcBef>
            </a:pPr>
            <a:r>
              <a:rPr lang="ru-RU" b="1" smtClean="0">
                <a:latin typeface="Arial" charset="0"/>
                <a:cs typeface="Arial" charset="0"/>
              </a:rPr>
              <a:t>литературно-художественные </a:t>
            </a:r>
            <a:r>
              <a:rPr lang="ru-RU" sz="2000" smtClean="0">
                <a:latin typeface="Arial" charset="0"/>
                <a:cs typeface="Arial" charset="0"/>
              </a:rPr>
              <a:t>(</a:t>
            </a:r>
            <a:r>
              <a:rPr lang="ru-RU" sz="2000" i="1" smtClean="0">
                <a:latin typeface="Arial" charset="0"/>
                <a:cs typeface="Arial" charset="0"/>
              </a:rPr>
              <a:t>литературные произведения, инсценировки, мультфильмы, альбомы… )</a:t>
            </a:r>
            <a:endParaRPr lang="ru-RU" sz="2000" b="1" smtClean="0">
              <a:latin typeface="Arial" charset="0"/>
              <a:cs typeface="Arial" charset="0"/>
            </a:endParaRPr>
          </a:p>
          <a:p>
            <a:pPr lvl="2">
              <a:spcBef>
                <a:spcPts val="200"/>
              </a:spcBef>
            </a:pPr>
            <a:r>
              <a:rPr lang="ru-RU" b="1" smtClean="0">
                <a:latin typeface="Arial" charset="0"/>
                <a:cs typeface="Arial" charset="0"/>
              </a:rPr>
              <a:t>социальные </a:t>
            </a:r>
            <a:r>
              <a:rPr lang="ru-RU" sz="2000" i="1" smtClean="0">
                <a:latin typeface="Arial" charset="0"/>
                <a:cs typeface="Arial" charset="0"/>
              </a:rPr>
              <a:t>(выставки, ярмарки, общественные обсуждения, благотворительные акции …)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143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Schoolbook</vt:lpstr>
      <vt:lpstr>Trebuchet MS</vt:lpstr>
      <vt:lpstr>Wingdings 3</vt:lpstr>
      <vt:lpstr>Грань</vt:lpstr>
      <vt:lpstr>Что такое проект?</vt:lpstr>
      <vt:lpstr>Проект </vt:lpstr>
      <vt:lpstr>Этапы выполнения проекта</vt:lpstr>
      <vt:lpstr>Типы проектов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Lyuba</dc:creator>
  <cp:lastModifiedBy>User</cp:lastModifiedBy>
  <cp:revision>4</cp:revision>
  <dcterms:created xsi:type="dcterms:W3CDTF">2014-12-08T11:15:32Z</dcterms:created>
  <dcterms:modified xsi:type="dcterms:W3CDTF">2015-03-08T10:09:37Z</dcterms:modified>
</cp:coreProperties>
</file>