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8" r:id="rId17"/>
    <p:sldId id="279" r:id="rId18"/>
    <p:sldId id="297" r:id="rId19"/>
    <p:sldId id="280" r:id="rId20"/>
    <p:sldId id="291" r:id="rId21"/>
    <p:sldId id="292" r:id="rId22"/>
    <p:sldId id="293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5" r:id="rId33"/>
    <p:sldId id="290" r:id="rId34"/>
    <p:sldId id="29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CEE8AE-81D4-461F-90AD-867A5C1AF047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EF4C43-8308-4E7A-834C-604A269112A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988" TargetMode="External"/><Relationship Id="rId7" Type="http://schemas.openxmlformats.org/officeDocument/2006/relationships/hyperlink" Target="https://ru.wikipedia.org/wiki/1675" TargetMode="External"/><Relationship Id="rId2" Type="http://schemas.openxmlformats.org/officeDocument/2006/relationships/hyperlink" Target="https://ru.wikipedia.org/wiki/X_%D0%B2%D0%B5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F3%F1%F1%EA%EE%E5_%E8%EC%FF" TargetMode="External"/><Relationship Id="rId5" Type="http://schemas.openxmlformats.org/officeDocument/2006/relationships/hyperlink" Target="https://ru.wikipedia.org/w/index.php?title=%D0%9A%D0%B0%D0%BD%D0%BE%D0%BD%D0%B8%D1%87%D0%B5%D1%81%D0%BA%D0%B8%D0%B5_%D1%85%D1%80%D0%B8%D1%81%D1%82%D0%B8%D0%B0%D0%BD%D1%81%D0%BA%D0%B8%D0%B5_%D0%B8%D0%BC%D0%B5%D0%BD%D0%B0&amp;action=edit&amp;redlink=1" TargetMode="External"/><Relationship Id="rId4" Type="http://schemas.openxmlformats.org/officeDocument/2006/relationships/hyperlink" Target="https://ru.wikipedia.org/wiki/XVIII_%D0%B2%D0%B5%D0%BA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avtor.ru/mir-lyudey/11-chto-takoe-yumor-kakoy-byvaet-yumor-chto-nasha-zhizn-sitkom-feyk-040712.html" TargetMode="External"/><Relationship Id="rId2" Type="http://schemas.openxmlformats.org/officeDocument/2006/relationships/hyperlink" Target="http://www.ruavtor.ru/psihologiya-otnosheniya/23-vneshniy-vid-trebovaniya-k-vneshnemu-vidu-opisanie-vneshnego-vida-090412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8%D0%BC%D1%8F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znachenie-tajna-imeni.ru/znachenie-imeni-Luna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708920"/>
            <a:ext cx="7848872" cy="1396752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Исследовательская работа на тему:</a:t>
            </a:r>
            <a:br>
              <a:rPr lang="ru-RU" sz="3200" dirty="0" smtClean="0"/>
            </a:br>
            <a:r>
              <a:rPr lang="ru-RU" sz="3200" dirty="0" smtClean="0"/>
              <a:t>Имена. Школьные прозвища.</a:t>
            </a:r>
            <a:br>
              <a:rPr lang="ru-RU" sz="3200" dirty="0" smtClean="0"/>
            </a:br>
            <a:r>
              <a:rPr lang="ru-RU" sz="3200" dirty="0" smtClean="0"/>
              <a:t>Выполнила ученица 6а класса</a:t>
            </a:r>
            <a:br>
              <a:rPr lang="ru-RU" sz="3200" dirty="0" smtClean="0"/>
            </a:br>
            <a:r>
              <a:rPr lang="ru-RU" sz="3200" dirty="0" smtClean="0"/>
              <a:t>МБОУ гимназии№3</a:t>
            </a:r>
            <a:br>
              <a:rPr lang="ru-RU" sz="3200" dirty="0" smtClean="0"/>
            </a:br>
            <a:r>
              <a:rPr lang="ru-RU" sz="3200" dirty="0" smtClean="0"/>
              <a:t>Качанова Юлия</a:t>
            </a:r>
            <a:br>
              <a:rPr lang="ru-RU" sz="3200" dirty="0" smtClean="0"/>
            </a:br>
            <a:r>
              <a:rPr lang="ru-RU" sz="3200" dirty="0" smtClean="0"/>
              <a:t>Руководитель исследовательской работы:</a:t>
            </a:r>
            <a:br>
              <a:rPr lang="ru-RU" sz="3200" dirty="0" smtClean="0"/>
            </a:br>
            <a:r>
              <a:rPr lang="ru-RU" sz="3200" dirty="0" smtClean="0"/>
              <a:t>Решетникова Галина Владимировна </a:t>
            </a:r>
            <a:br>
              <a:rPr lang="ru-RU" sz="3200" dirty="0" smtClean="0"/>
            </a:br>
            <a:r>
              <a:rPr lang="ru-RU" sz="3200" dirty="0" smtClean="0"/>
              <a:t>учитель русского языка и литературы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Основная часть.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Около четырёх тысяч лет тому назад на равнинах, раскинувшихся между реками Одрой, Вислой, и Днепром, жили древние племена – предки современных славян. В течение последующих веков они заселяли соседние земли: на запад и на восток. Эти племена жили родовым строем и говорили на одном языке, который учёные называют общеславянским.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Основная часть.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Впоследствии, когда начался процесс объединения племён, славяне, жившие на востоке Европы, по Днепру, Волхву и верховьям Волги, положили начало русской народности. Их язык стал отличаться от языка других славян, хотя и не потерял своих родственных связей с ними и с общеславянским языком, от которого произошёл. Древнейшие памятники русской письменности относятся к 10-11 векам. С этого времени и начинается история русских имён.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в древности давали имена. Какие имена лучше выбирать.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964488" cy="5013176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 smtClean="0"/>
              <a:t>Имя, которое присваивается человеку при рождении и под которым он известен в обществе. В древней Руси различались канонические и неканонические имена.</a:t>
            </a:r>
          </a:p>
          <a:p>
            <a:r>
              <a:rPr lang="ru-RU" sz="3200" dirty="0" smtClean="0"/>
              <a:t>В дохристианскую эпоху, то есть почти до конца </a:t>
            </a:r>
            <a:r>
              <a:rPr lang="ru-RU" sz="3200" dirty="0" smtClean="0">
                <a:hlinkClick r:id="rId2" tooltip="X век"/>
              </a:rPr>
              <a:t>X века</a:t>
            </a:r>
            <a:r>
              <a:rPr lang="ru-RU" sz="3200" dirty="0" smtClean="0"/>
              <a:t>, в среде восточных славян (предков современных русских, украинцев и белорусов) использовались только личные имена, которые давались детям при рождении.</a:t>
            </a:r>
          </a:p>
          <a:p>
            <a:r>
              <a:rPr lang="ru-RU" sz="3200" dirty="0" smtClean="0"/>
              <a:t>После крещения Руси в </a:t>
            </a:r>
            <a:r>
              <a:rPr lang="ru-RU" sz="3200" dirty="0" smtClean="0">
                <a:hlinkClick r:id="rId3" tooltip="988"/>
              </a:rPr>
              <a:t>988</a:t>
            </a:r>
            <a:r>
              <a:rPr lang="ru-RU" sz="3200" dirty="0" smtClean="0"/>
              <a:t> г. каждый восточный славянин получал от священника крестильное имя. Крестильные имена соответствовали именам святых и были, как правило, обычными христианскими именами.</a:t>
            </a:r>
          </a:p>
          <a:p>
            <a:r>
              <a:rPr lang="ru-RU" sz="3200" dirty="0" smtClean="0"/>
              <a:t>К началу </a:t>
            </a:r>
            <a:r>
              <a:rPr lang="ru-RU" sz="3200" dirty="0" smtClean="0">
                <a:hlinkClick r:id="rId4" tooltip="XVIII век"/>
              </a:rPr>
              <a:t>XVIII века</a:t>
            </a:r>
            <a:r>
              <a:rPr lang="ru-RU" sz="3200" dirty="0" smtClean="0"/>
              <a:t> уже господствуют </a:t>
            </a:r>
            <a:r>
              <a:rPr lang="ru-RU" sz="3200" dirty="0" smtClean="0">
                <a:hlinkClick r:id="rId5" tooltip="Канонические христианские имена (страница отсутствует)"/>
              </a:rPr>
              <a:t>канонические христианские имена</a:t>
            </a:r>
            <a:r>
              <a:rPr lang="ru-RU" sz="3200" dirty="0" smtClean="0"/>
              <a:t>, полностью вытеснившие имена-прозвища, и частично языческие имена, существовавшие до того параллельно с основным именем</a:t>
            </a:r>
            <a:r>
              <a:rPr lang="ru-RU" sz="3200" baseline="30000" dirty="0" smtClean="0">
                <a:hlinkClick r:id="rId6"/>
              </a:rPr>
              <a:t>[10]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Правильному именованию придавалось большое значение. Неправильное или в унизительной форме написание «чьего-либо имени или прозвища» могло повлечь обвинение в нанесении «бесчестья». В </a:t>
            </a:r>
            <a:r>
              <a:rPr lang="ru-RU" sz="3200" dirty="0" smtClean="0">
                <a:hlinkClick r:id="rId7" tooltip="1675"/>
              </a:rPr>
              <a:t>1675</a:t>
            </a:r>
            <a:r>
              <a:rPr lang="ru-RU" sz="3200" dirty="0" smtClean="0"/>
              <a:t> г. царским указом было разъяснено, что ошибка в правописании имён по незнанию «природы тех народов, в которых кто родился», не является преступлением, а потому «судов в том не давать и не разыскивать»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в древности давали имена. Какие имена лучше выбирать.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По святцам: родители заглядывают в календарь, находят дату рождения ребенка и смотрят, какие имена вписаны в этот день (или на ближайшие дни после даты рождения). Среди предложенных вариантов выбирается наиболее понравившийся.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Дань памяти. Часто ребенка называют именем какого-либо человека, оставившего глубокий след в жизни одного из родителей. Это может быть кто-то из старших родственников, друзей или известных людей – деятелей культуры, науки и спорта.</a:t>
            </a:r>
          </a:p>
          <a:p>
            <a:pPr>
              <a:buNone/>
            </a:pP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3. По этимологии, значению и тайне имени. Раньше люди давали детям имена, имея лишь поверхностное представление о происхождении и значении этих слов. Однако со временем на книжных полках стали появляться словари имен, содержащие информацию об их этимологии и значении. Сегодня большинство родителей, прежде чем сделать окончательный выбор, обязательно заглядывают в один из таких словарей.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 имена и их «тёзки».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Греческие имена очень популярны в России, так как именно оттуда к нам пришло христианство и церковный календарь. Евгений (с греческого «благородный») неожиданно оказывается Юджином в </a:t>
            </a:r>
            <a:r>
              <a:rPr lang="ru-RU" dirty="0" err="1" smtClean="0"/>
              <a:t>англоговорящих</a:t>
            </a:r>
            <a:r>
              <a:rPr lang="ru-RU" dirty="0" smtClean="0"/>
              <a:t> странах и </a:t>
            </a:r>
            <a:r>
              <a:rPr lang="ru-RU" dirty="0" err="1" smtClean="0"/>
              <a:t>Эженом</a:t>
            </a:r>
            <a:r>
              <a:rPr lang="ru-RU" dirty="0" smtClean="0"/>
              <a:t> во Франции.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Имя Екатерина – «чистота» по-гречески – часто давали девочкам королевского происхождения в Испании, где оно звучало как </a:t>
            </a:r>
            <a:r>
              <a:rPr lang="ru-RU" dirty="0" err="1" smtClean="0"/>
              <a:t>Катарина</a:t>
            </a:r>
            <a:r>
              <a:rPr lang="ru-RU" dirty="0" smtClean="0"/>
              <a:t>. Но и в других странах не обошлось без Кэт, </a:t>
            </a:r>
            <a:r>
              <a:rPr lang="ru-RU" dirty="0" err="1" smtClean="0"/>
              <a:t>Кэтти</a:t>
            </a:r>
            <a:r>
              <a:rPr lang="ru-RU" dirty="0" smtClean="0"/>
              <a:t>, </a:t>
            </a:r>
            <a:r>
              <a:rPr lang="ru-RU" dirty="0" err="1" smtClean="0"/>
              <a:t>Кэтрин</a:t>
            </a:r>
            <a:r>
              <a:rPr lang="ru-RU" dirty="0" smtClean="0"/>
              <a:t>, Катрин и Катюши.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Толкование имени Елена неясно, и происхождение его, возможно, еще </a:t>
            </a:r>
            <a:r>
              <a:rPr lang="ru-RU" dirty="0" err="1" smtClean="0"/>
              <a:t>догреческое</a:t>
            </a:r>
            <a:r>
              <a:rPr lang="ru-RU" dirty="0" smtClean="0"/>
              <a:t>. На Руси оно звучало как Алёна, в средневековой Англии </a:t>
            </a:r>
            <a:r>
              <a:rPr lang="ru-RU" dirty="0" err="1" smtClean="0"/>
              <a:t>Элейна</a:t>
            </a:r>
            <a:r>
              <a:rPr lang="ru-RU" dirty="0" smtClean="0"/>
              <a:t>, а сейчас </a:t>
            </a:r>
            <a:r>
              <a:rPr lang="ru-RU" dirty="0" err="1" smtClean="0"/>
              <a:t>Элен</a:t>
            </a:r>
            <a:r>
              <a:rPr lang="ru-RU" dirty="0" smtClean="0"/>
              <a:t> и </a:t>
            </a:r>
            <a:r>
              <a:rPr lang="ru-RU" dirty="0" err="1" smtClean="0"/>
              <a:t>Хелен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 имена и их «тёзки».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Некоторые имена звучат одинаково на всех языках. Это, в первую очередь, Александр и Александра, Валентин и Валентина, Виктор и Виктория.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Интересны имена, которые перешли в нашу повседневную жизнь из культуры уже исчезнувших народов. Имя Дарья (с древнеперсидского "победительница") в английском языке превратилось в </a:t>
            </a:r>
            <a:r>
              <a:rPr lang="ru-RU" dirty="0" err="1" smtClean="0"/>
              <a:t>Дороти</a:t>
            </a:r>
            <a:r>
              <a:rPr lang="ru-RU" dirty="0" smtClean="0"/>
              <a:t> и Долли. Наоборот, с туманного Альбиона пришло имя Артур. С языка древних кельтов оно переводится как «медведь» и звучит везде одинаково, за исключением ударения, которое англичане ставят на первый слог.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Моё имя Юлия.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Юлия – это женская форма мужского латинского имени Юлий. Часто оно же было единственным именем женщины из рода Юлиев. В переводе оно означает "волнистая", "пушистая", и именно таковы эти ветреные, мечтательные и непостоянные девушки еще с детства. По некоторым свидетельствам имя имеет отношение к основателю </a:t>
            </a:r>
            <a:r>
              <a:rPr lang="ru-RU" dirty="0" err="1" smtClean="0"/>
              <a:t>Альба-Лонги</a:t>
            </a:r>
            <a:r>
              <a:rPr lang="ru-RU" dirty="0" smtClean="0"/>
              <a:t> Юлу — сыну Энея. Старинной формой этого имени, является имя </a:t>
            </a:r>
            <a:r>
              <a:rPr lang="ru-RU" dirty="0" err="1" smtClean="0"/>
              <a:t>Иулия</a:t>
            </a:r>
            <a:r>
              <a:rPr lang="ru-RU" dirty="0" smtClean="0"/>
              <a:t>, именно она и является святой покровительницей девушек с этим именем. Юля, </a:t>
            </a:r>
            <a:r>
              <a:rPr lang="ru-RU" dirty="0" err="1" smtClean="0"/>
              <a:t>Юленька</a:t>
            </a:r>
            <a:r>
              <a:rPr lang="ru-RU" dirty="0" smtClean="0"/>
              <a:t>, </a:t>
            </a:r>
            <a:r>
              <a:rPr lang="ru-RU" dirty="0" err="1" smtClean="0"/>
              <a:t>Юляся</a:t>
            </a:r>
            <a:r>
              <a:rPr lang="ru-RU" dirty="0" smtClean="0"/>
              <a:t>, Юлька, Юлек, </a:t>
            </a:r>
            <a:r>
              <a:rPr lang="ru-RU" dirty="0" err="1" smtClean="0"/>
              <a:t>Юльчик</a:t>
            </a:r>
            <a:r>
              <a:rPr lang="ru-RU" dirty="0" smtClean="0"/>
              <a:t>, </a:t>
            </a:r>
            <a:r>
              <a:rPr lang="ru-RU" dirty="0" err="1" smtClean="0"/>
              <a:t>Юленок</a:t>
            </a:r>
            <a:r>
              <a:rPr lang="ru-RU" dirty="0" smtClean="0"/>
              <a:t> — вот они, производные уменьшительно-ласкательные от этого «пушистого» имени.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Моё имя Юлия.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Юлия немного капризна и взбалмошна, хотя </a:t>
            </a:r>
            <a:r>
              <a:rPr lang="ru-RU" dirty="0" smtClean="0">
                <a:hlinkClick r:id="rId2" tooltip="Что такое внешний вид?"/>
              </a:rPr>
              <a:t>внешне кажется</a:t>
            </a:r>
            <a:r>
              <a:rPr lang="ru-RU" dirty="0" smtClean="0"/>
              <a:t> нежной и сдержанной. Девушка с этим именем обычно имеет острый ум, наблюдательность и большую находчивость, а также уникальное </a:t>
            </a:r>
            <a:r>
              <a:rPr lang="ru-RU" dirty="0" smtClean="0">
                <a:hlinkClick r:id="rId3" tooltip="Что такое юмор? Какой бывает юмор?"/>
              </a:rPr>
              <a:t>чувство юмора</a:t>
            </a:r>
            <a:r>
              <a:rPr lang="ru-RU" dirty="0" smtClean="0"/>
              <a:t>. Юля имеют поразительную способность выходить из любых ситуаций с наименьшими потерями для себя. Юлия часто достаточно добродушна, стремится во всем помогать своим друзьям. Не любит прислушиваться к чужим советам и старается все делать по своему.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Буквы моего имени.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Ю</a:t>
            </a:r>
            <a:r>
              <a:rPr lang="ru-RU" dirty="0" smtClean="0"/>
              <a:t> — склонность к идеалам всеобщего равенства и братства, стремление к истине.</a:t>
            </a:r>
          </a:p>
          <a:p>
            <a:pPr lvl="0"/>
            <a:r>
              <a:rPr lang="ru-RU" b="1" dirty="0" smtClean="0"/>
              <a:t>Л</a:t>
            </a:r>
            <a:r>
              <a:rPr lang="ru-RU" dirty="0" smtClean="0"/>
              <a:t> — утонченное понимание прекрасного, незаурядные артистические и художественные способности, желание поделиться знаниями.</a:t>
            </a:r>
          </a:p>
          <a:p>
            <a:pPr lvl="0"/>
            <a:r>
              <a:rPr lang="ru-RU" b="1" dirty="0" smtClean="0"/>
              <a:t>И</a:t>
            </a:r>
            <a:r>
              <a:rPr lang="ru-RU" dirty="0" smtClean="0"/>
              <a:t> — утонченность, чувствительность, доброта, устремленность к гармонии с окружающим миром, романтическая мягкая натура.</a:t>
            </a:r>
          </a:p>
          <a:p>
            <a:pPr lvl="0"/>
            <a:r>
              <a:rPr lang="ru-RU" b="1" dirty="0" smtClean="0"/>
              <a:t>Я</a:t>
            </a:r>
            <a:r>
              <a:rPr lang="ru-RU" dirty="0" smtClean="0"/>
              <a:t> — развитое чувство собственного достоинства, стремление добиться любви и уважения у окружающих, способность получить желаемое.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Имена учащихся гимназии.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Исследование показало ,что среди учащихся 5-9 классов , встречаются такие редки женские имена: Алиса, </a:t>
            </a:r>
            <a:r>
              <a:rPr lang="ru-RU" dirty="0" err="1" smtClean="0"/>
              <a:t>Милена</a:t>
            </a:r>
            <a:r>
              <a:rPr lang="ru-RU" dirty="0" smtClean="0"/>
              <a:t>, Дана, </a:t>
            </a:r>
            <a:r>
              <a:rPr lang="ru-RU" dirty="0" err="1" smtClean="0"/>
              <a:t>Виолетта</a:t>
            </a:r>
            <a:r>
              <a:rPr lang="ru-RU" dirty="0" smtClean="0"/>
              <a:t>.;</a:t>
            </a:r>
          </a:p>
          <a:p>
            <a:r>
              <a:rPr lang="ru-RU" dirty="0" smtClean="0"/>
              <a:t>Мужские: Арсений, </a:t>
            </a:r>
            <a:r>
              <a:rPr lang="ru-RU" dirty="0" err="1" smtClean="0"/>
              <a:t>Ефрим</a:t>
            </a:r>
            <a:r>
              <a:rPr lang="ru-RU" dirty="0" smtClean="0"/>
              <a:t>, Руслан, Георгий.</a:t>
            </a:r>
          </a:p>
          <a:p>
            <a:r>
              <a:rPr lang="ru-RU" dirty="0" smtClean="0"/>
              <a:t>Наиболее часто встречающейся имена учащихся нашей гимназии </a:t>
            </a:r>
          </a:p>
          <a:p>
            <a:r>
              <a:rPr lang="ru-RU" dirty="0" smtClean="0"/>
              <a:t>Женские: Анастасия, Елизавета, Юлия, Мария,</a:t>
            </a:r>
          </a:p>
          <a:p>
            <a:r>
              <a:rPr lang="ru-RU" dirty="0" smtClean="0"/>
              <a:t>Мужские: Никита, Данила, Александр, Антон.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А) История возникновения имён.(Ономастика).</a:t>
            </a:r>
          </a:p>
          <a:p>
            <a:r>
              <a:rPr lang="ru-RU" dirty="0" smtClean="0"/>
              <a:t>Б) Страницы истории. Как в древности давали имена. Какие имена лучше выбирать.</a:t>
            </a:r>
          </a:p>
          <a:p>
            <a:r>
              <a:rPr lang="ru-RU" dirty="0" smtClean="0"/>
              <a:t>В) Русские имена и их «тёзки». Новые имена.</a:t>
            </a:r>
          </a:p>
          <a:p>
            <a:r>
              <a:rPr lang="ru-RU" dirty="0" smtClean="0"/>
              <a:t>Г) Буквы вашего имени.</a:t>
            </a:r>
          </a:p>
          <a:p>
            <a:r>
              <a:rPr lang="ru-RU" dirty="0" smtClean="0"/>
              <a:t>Д) Моё имя Юлия.</a:t>
            </a:r>
          </a:p>
          <a:p>
            <a:r>
              <a:rPr lang="ru-RU" dirty="0" smtClean="0"/>
              <a:t>Е) Имена учащихся гимназии.</a:t>
            </a:r>
          </a:p>
          <a:p>
            <a:r>
              <a:rPr lang="ru-RU" dirty="0" smtClean="0"/>
              <a:t>И) Толкование слова «прозвище». Возникновение прозвищ. Категория прозвищ.</a:t>
            </a:r>
          </a:p>
          <a:p>
            <a:r>
              <a:rPr lang="ru-RU" dirty="0" smtClean="0"/>
              <a:t>К) Прозвища учащихся гимназии.</a:t>
            </a:r>
          </a:p>
          <a:p>
            <a:r>
              <a:rPr lang="ru-RU" dirty="0" smtClean="0"/>
              <a:t>3. Заключение.</a:t>
            </a:r>
          </a:p>
          <a:p>
            <a:r>
              <a:rPr lang="ru-RU" dirty="0" smtClean="0"/>
              <a:t>4. Литература.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Мужское имя Рассвет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800" dirty="0" smtClean="0"/>
              <a:t>Имя Рассвета означает предрасположенность к жизни подвижника. Человек способен на жертву даже не ради какой-то высокой цели, а просто потому, что «может себе это позволить». Отдать любимую игрушку. Оказаться от личного счастья ради счастья другого  человека. Как следствие – настоятельная необходимость в присутствии «объекта приложения». Должен быть кто-то, к чьим ногам можно «бросить весь мир». А иначе жизнь не будет иметь смысла.</a:t>
            </a:r>
          </a:p>
          <a:p>
            <a:r>
              <a:rPr lang="ru-RU" sz="2800" b="1" dirty="0" smtClean="0"/>
              <a:t>Происхождение: </a:t>
            </a:r>
            <a:r>
              <a:rPr lang="ru-RU" sz="2800" dirty="0" smtClean="0"/>
              <a:t>славянское</a:t>
            </a:r>
          </a:p>
          <a:p>
            <a:r>
              <a:rPr lang="ru-RU" sz="2800" b="1" dirty="0" smtClean="0"/>
              <a:t>Подходящие цвета:</a:t>
            </a:r>
            <a:endParaRPr lang="ru-RU" sz="2800" dirty="0" smtClean="0"/>
          </a:p>
          <a:p>
            <a:r>
              <a:rPr lang="ru-RU" sz="2800" dirty="0" smtClean="0"/>
              <a:t>Зеленый</a:t>
            </a:r>
          </a:p>
          <a:p>
            <a:r>
              <a:rPr lang="ru-RU" sz="2800" dirty="0" err="1" smtClean="0"/>
              <a:t>Голубой</a:t>
            </a:r>
            <a:endParaRPr lang="ru-RU" sz="2800" dirty="0" smtClean="0"/>
          </a:p>
          <a:p>
            <a:r>
              <a:rPr lang="ru-RU" sz="2800" dirty="0" smtClean="0"/>
              <a:t>Бирюзовый</a:t>
            </a:r>
          </a:p>
          <a:p>
            <a:r>
              <a:rPr lang="ru-RU" sz="2800" b="1" dirty="0" smtClean="0"/>
              <a:t>Счастливые числа:24</a:t>
            </a:r>
            <a:r>
              <a:rPr lang="ru-RU" sz="2800" dirty="0" smtClean="0"/>
              <a:t>, </a:t>
            </a:r>
            <a:r>
              <a:rPr lang="ru-RU" sz="2800" b="1" dirty="0" smtClean="0"/>
              <a:t>8</a:t>
            </a:r>
            <a:r>
              <a:rPr lang="ru-RU" sz="2800" dirty="0" smtClean="0"/>
              <a:t>, </a:t>
            </a:r>
            <a:r>
              <a:rPr lang="ru-RU" sz="2800" b="1" dirty="0" smtClean="0"/>
              <a:t>16</a:t>
            </a:r>
            <a:r>
              <a:rPr lang="ru-RU" sz="2800" dirty="0" smtClean="0"/>
              <a:t>, </a:t>
            </a:r>
            <a:r>
              <a:rPr lang="ru-RU" sz="2800" b="1" dirty="0" smtClean="0"/>
              <a:t>6</a:t>
            </a:r>
            <a:r>
              <a:rPr lang="ru-RU" sz="2800" dirty="0" smtClean="0"/>
              <a:t>, </a:t>
            </a:r>
            <a:r>
              <a:rPr lang="ru-RU" sz="2800" b="1" dirty="0" smtClean="0"/>
              <a:t>7</a:t>
            </a:r>
          </a:p>
          <a:p>
            <a:r>
              <a:rPr lang="ru-RU" sz="2800" b="1" dirty="0" smtClean="0"/>
              <a:t>Планета: </a:t>
            </a:r>
            <a:r>
              <a:rPr lang="ru-RU" sz="2800" dirty="0" smtClean="0"/>
              <a:t>Венера</a:t>
            </a:r>
          </a:p>
          <a:p>
            <a:r>
              <a:rPr lang="ru-RU" sz="2800" b="1" dirty="0" smtClean="0"/>
              <a:t>Металл: </a:t>
            </a:r>
            <a:r>
              <a:rPr lang="ru-RU" sz="2800" dirty="0" smtClean="0"/>
              <a:t>Медь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Женское имя Луна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dirty="0" smtClean="0"/>
              <a:t>Имя Луна символизирует склонность человека к непрерывному движению. «Егоза» и «непоседа» в детстве, он практически не меняется с возрастом: любовь к перемене мест, неумение и нежелание ценить стабильность в любой форме часто становятся причиной одиночества. Но одиночество не тяготит. Наоборот, воспринимается зачастую как обязательный атрибут свободы.</a:t>
            </a:r>
          </a:p>
          <a:p>
            <a:pPr>
              <a:defRPr/>
            </a:pPr>
            <a:r>
              <a:rPr lang="ru-RU" b="1" dirty="0" smtClean="0"/>
              <a:t>Происхождение: </a:t>
            </a:r>
            <a:r>
              <a:rPr lang="ru-RU" dirty="0" smtClean="0"/>
              <a:t>латинское, латинское</a:t>
            </a:r>
          </a:p>
          <a:p>
            <a:pPr>
              <a:defRPr/>
            </a:pPr>
            <a:r>
              <a:rPr lang="ru-RU" b="1" dirty="0" smtClean="0"/>
              <a:t>Значение: </a:t>
            </a:r>
            <a:r>
              <a:rPr lang="ru-RU" dirty="0" smtClean="0"/>
              <a:t>увлеченная </a:t>
            </a:r>
          </a:p>
          <a:p>
            <a:pPr>
              <a:defRPr/>
            </a:pPr>
            <a:r>
              <a:rPr lang="ru-RU" b="1" dirty="0" smtClean="0"/>
              <a:t>Подходящие цвета: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Оранжевый</a:t>
            </a:r>
          </a:p>
          <a:p>
            <a:pPr>
              <a:defRPr/>
            </a:pPr>
            <a:r>
              <a:rPr lang="ru-RU" dirty="0" smtClean="0"/>
              <a:t>Желтый</a:t>
            </a:r>
          </a:p>
          <a:p>
            <a:pPr>
              <a:defRPr/>
            </a:pPr>
            <a:r>
              <a:rPr lang="ru-RU" b="1" dirty="0" smtClean="0"/>
              <a:t>Счастливые числа:14</a:t>
            </a:r>
            <a:r>
              <a:rPr lang="ru-RU" dirty="0" smtClean="0"/>
              <a:t>, </a:t>
            </a:r>
            <a:r>
              <a:rPr lang="ru-RU" b="1" dirty="0" smtClean="0"/>
              <a:t>4</a:t>
            </a:r>
            <a:r>
              <a:rPr lang="ru-RU" dirty="0" smtClean="0"/>
              <a:t>, </a:t>
            </a:r>
            <a:r>
              <a:rPr lang="ru-RU" b="1" dirty="0" smtClean="0"/>
              <a:t>10</a:t>
            </a:r>
            <a:r>
              <a:rPr lang="ru-RU" dirty="0" smtClean="0"/>
              <a:t>, </a:t>
            </a:r>
            <a:r>
              <a:rPr lang="ru-RU" b="1" dirty="0" smtClean="0"/>
              <a:t>5</a:t>
            </a:r>
            <a:r>
              <a:rPr lang="ru-RU" dirty="0" smtClean="0"/>
              <a:t>, </a:t>
            </a:r>
            <a:endParaRPr lang="ru-RU" b="1" dirty="0" smtClean="0"/>
          </a:p>
          <a:p>
            <a:pPr>
              <a:defRPr/>
            </a:pPr>
            <a:r>
              <a:rPr lang="ru-RU" b="1" dirty="0" smtClean="0"/>
              <a:t>Планета: </a:t>
            </a:r>
            <a:r>
              <a:rPr lang="ru-RU" dirty="0" smtClean="0"/>
              <a:t>Меркурий , Уран</a:t>
            </a:r>
          </a:p>
          <a:p>
            <a:pPr>
              <a:defRPr/>
            </a:pPr>
            <a:r>
              <a:rPr lang="ru-RU" b="1" dirty="0" smtClean="0"/>
              <a:t>Металл: </a:t>
            </a:r>
            <a:r>
              <a:rPr lang="ru-RU" dirty="0" smtClean="0"/>
              <a:t>Ртуть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Впервые  имя девочки РОССИЯ  появилось у нас в городе Кирове в 2007 году, в настоящее время имя приобрело большую популярность.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Толкование слова «прозвище».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Прозвище</a:t>
            </a:r>
            <a:r>
              <a:rPr lang="ru-RU" dirty="0" smtClean="0"/>
              <a:t>, </a:t>
            </a:r>
            <a:r>
              <a:rPr lang="ru-RU" b="1" dirty="0" smtClean="0"/>
              <a:t>кличка</a:t>
            </a:r>
            <a:r>
              <a:rPr lang="ru-RU" dirty="0" smtClean="0"/>
              <a:t> — неофициальное </a:t>
            </a:r>
            <a:r>
              <a:rPr lang="ru-RU" dirty="0" smtClean="0">
                <a:hlinkClick r:id="rId2" tooltip="Имя"/>
              </a:rPr>
              <a:t>имя</a:t>
            </a:r>
            <a:r>
              <a:rPr lang="ru-RU" dirty="0" smtClean="0"/>
              <a:t> человека, животного, предмета и т. п.</a:t>
            </a:r>
          </a:p>
          <a:p>
            <a:r>
              <a:rPr lang="ru-RU" dirty="0" smtClean="0"/>
              <a:t>В отличие от имени, прозвище, как правило, отражает не желательные, а реальные свойства и качества носителя, происхождение их носителей и прочее, а также фиксирует, таким образом, особый смысл, который имели эти свойства и качества для окружающих. Прозвища могут даваться в разные периоды жизни и во многих случаях могут быть известны довольно ограниченному кругу лиц.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Возникновение прозвищ.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Личными именами наших предков до Х века  служили различные признаки людей, их действия, а также предметы внешнего мира: </a:t>
            </a:r>
            <a:r>
              <a:rPr lang="ru-RU" i="1" dirty="0" err="1" smtClean="0"/>
              <a:t>Завьял</a:t>
            </a:r>
            <a:r>
              <a:rPr lang="ru-RU" i="1" dirty="0" smtClean="0"/>
              <a:t> - вялый, </a:t>
            </a:r>
            <a:r>
              <a:rPr lang="ru-RU" i="1" dirty="0" err="1" smtClean="0"/>
              <a:t>Балуш</a:t>
            </a:r>
            <a:r>
              <a:rPr lang="ru-RU" i="1" dirty="0" smtClean="0"/>
              <a:t> – баловник, </a:t>
            </a:r>
            <a:r>
              <a:rPr lang="ru-RU" i="1" dirty="0" err="1" smtClean="0"/>
              <a:t>Яруха</a:t>
            </a:r>
            <a:r>
              <a:rPr lang="ru-RU" i="1" dirty="0" smtClean="0"/>
              <a:t> – злой, </a:t>
            </a:r>
            <a:r>
              <a:rPr lang="ru-RU" i="1" dirty="0" err="1" smtClean="0"/>
              <a:t>Батура</a:t>
            </a:r>
            <a:r>
              <a:rPr lang="ru-RU" i="1" dirty="0" smtClean="0"/>
              <a:t> – упрямец.</a:t>
            </a:r>
            <a:endParaRPr lang="ru-RU" dirty="0" smtClean="0"/>
          </a:p>
          <a:p>
            <a:r>
              <a:rPr lang="ru-RU" dirty="0" smtClean="0"/>
              <a:t>После крещения Руси в Х веке среди русских и других восточных славян церковью вводятся личные имена  в честь православных святых:  </a:t>
            </a:r>
            <a:r>
              <a:rPr lang="ru-RU" i="1" dirty="0" smtClean="0"/>
              <a:t>Александр, Петр (греч.), Виктор, Марина, Татьяна (лат.); Святослав, Любовь (слав.)</a:t>
            </a:r>
            <a:endParaRPr lang="ru-RU" dirty="0" smtClean="0"/>
          </a:p>
          <a:p>
            <a:r>
              <a:rPr lang="ru-RU" dirty="0" smtClean="0"/>
              <a:t>  После принятия христианства имена «дохристианские»  стали даваться как прозвища за внешний вид, физические недостатки, определенные качества, по месту жительства, из-за суеверий: </a:t>
            </a:r>
            <a:r>
              <a:rPr lang="ru-RU" i="1" dirty="0" smtClean="0"/>
              <a:t>прозвища поселка </a:t>
            </a:r>
            <a:r>
              <a:rPr lang="ru-RU" i="1" dirty="0" err="1" smtClean="0"/>
              <a:t>Решетиха</a:t>
            </a:r>
            <a:r>
              <a:rPr lang="ru-RU" i="1" dirty="0" smtClean="0"/>
              <a:t>: </a:t>
            </a:r>
            <a:r>
              <a:rPr lang="ru-RU" i="1" dirty="0" err="1" smtClean="0"/>
              <a:t>Карсаки</a:t>
            </a:r>
            <a:r>
              <a:rPr lang="ru-RU" i="1" dirty="0" smtClean="0"/>
              <a:t>, Пирожок, Бублик.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Категория прозвищ.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1.Прозвища городов </a:t>
            </a:r>
          </a:p>
          <a:p>
            <a:r>
              <a:rPr lang="ru-RU" sz="4400" dirty="0" smtClean="0"/>
              <a:t>2.Прозвищные имена </a:t>
            </a:r>
          </a:p>
          <a:p>
            <a:r>
              <a:rPr lang="ru-RU" sz="4400" dirty="0" smtClean="0"/>
              <a:t>3.Национальные прозвища </a:t>
            </a:r>
          </a:p>
          <a:p>
            <a:r>
              <a:rPr lang="ru-RU" sz="4400" dirty="0" smtClean="0"/>
              <a:t>4.Политические прозвища.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Прозвища учащихся гимназии.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Прозвища школьников разряд имён собственных, который до сих пор не привлекали внимания учёных. А школьников прозвища всегда интересуют. Есть такие, к сожалению, прозвища, которые приносят ребятам много горьких минут. Они всегда были, есть и будут, поэтому мы провели небольшое расследование. В анкетирование принимал участие </a:t>
            </a:r>
            <a:r>
              <a:rPr lang="ru-RU" dirty="0" err="1" smtClean="0"/>
              <a:t>учашейся</a:t>
            </a:r>
            <a:r>
              <a:rPr lang="ru-RU" dirty="0" smtClean="0"/>
              <a:t> 5-9 классов. Всего- 198 ребят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Прозвища учащихся гимназии.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мальчиков 70%, а у девочек 30%.</a:t>
            </a:r>
          </a:p>
          <a:p>
            <a:r>
              <a:rPr lang="ru-RU" dirty="0" smtClean="0"/>
              <a:t>Обидных прозвищ- 40%, добрых- 35%, забавных(весёлых)- 25%</a:t>
            </a:r>
          </a:p>
          <a:p>
            <a:r>
              <a:rPr lang="ru-RU" dirty="0" smtClean="0"/>
              <a:t>Среди прозвищ , которые мы записали, можно выделить следующие группы ( в скобках даны версии происхождения прозвищ, указанные анкетируемыми).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Прозвища учащихся гимназии.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Образованные от фамилии носителей прозвищ:</a:t>
            </a:r>
          </a:p>
          <a:p>
            <a:r>
              <a:rPr lang="ru-RU" dirty="0" smtClean="0"/>
              <a:t>Болото (</a:t>
            </a:r>
            <a:r>
              <a:rPr lang="ru-RU" dirty="0" err="1" smtClean="0"/>
              <a:t>Болотов</a:t>
            </a:r>
            <a:r>
              <a:rPr lang="ru-RU" dirty="0" smtClean="0"/>
              <a:t>), Канарейка ( </a:t>
            </a:r>
            <a:r>
              <a:rPr lang="ru-RU" dirty="0" err="1" smtClean="0"/>
              <a:t>Канарейкин</a:t>
            </a:r>
            <a:r>
              <a:rPr lang="ru-RU" dirty="0" smtClean="0"/>
              <a:t>), Иван (</a:t>
            </a:r>
            <a:r>
              <a:rPr lang="ru-RU" dirty="0" err="1" smtClean="0"/>
              <a:t>Иваннкиков</a:t>
            </a:r>
            <a:r>
              <a:rPr lang="ru-RU" dirty="0" smtClean="0"/>
              <a:t>), Коробок(Коробов), Цапля (Цаплин), Кузя ( Кузьмин), Суббота( Субботин).</a:t>
            </a:r>
          </a:p>
          <a:p>
            <a:r>
              <a:rPr lang="ru-RU" dirty="0" smtClean="0"/>
              <a:t>1 по особенностям характера, поведения, привычкам человека: </a:t>
            </a:r>
            <a:r>
              <a:rPr lang="ru-RU" dirty="0" err="1" smtClean="0"/>
              <a:t>Норик</a:t>
            </a:r>
            <a:r>
              <a:rPr lang="ru-RU" dirty="0" smtClean="0"/>
              <a:t>, Дракон, </a:t>
            </a:r>
            <a:r>
              <a:rPr lang="ru-RU" dirty="0" err="1" smtClean="0"/>
              <a:t>Лелик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Просто так: Контрабас, Длинный, </a:t>
            </a:r>
            <a:r>
              <a:rPr lang="ru-RU" dirty="0" err="1" smtClean="0"/>
              <a:t>Котя</a:t>
            </a:r>
            <a:r>
              <a:rPr lang="ru-RU" dirty="0" smtClean="0"/>
              <a:t>, </a:t>
            </a:r>
            <a:r>
              <a:rPr lang="ru-RU" dirty="0" err="1" smtClean="0"/>
              <a:t>Кирик</a:t>
            </a:r>
            <a:r>
              <a:rPr lang="ru-RU" dirty="0" smtClean="0"/>
              <a:t>, Полька, Косяк, Лягушка, </a:t>
            </a:r>
            <a:r>
              <a:rPr lang="ru-RU" dirty="0" err="1" smtClean="0"/>
              <a:t>Авген</a:t>
            </a:r>
            <a:r>
              <a:rPr lang="ru-RU" dirty="0" smtClean="0"/>
              <a:t>, Яйцо.</a:t>
            </a:r>
          </a:p>
          <a:p>
            <a:r>
              <a:rPr lang="ru-RU" dirty="0" smtClean="0"/>
              <a:t>3. В связи с возрастом: Малая, Мелкая, Мелкий(« чаще всего общалась не с ровесниками ,а  с ребятами младшего возраста).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Естественно ,эта классификация очень приблизительна , потому что некоторые прозвища образовались по нескольким причинам.</a:t>
            </a:r>
          </a:p>
          <a:p>
            <a:r>
              <a:rPr lang="ru-RU" dirty="0" smtClean="0"/>
              <a:t>Я заинтересовалась: как меняются прозвища с возрастом ребят?</a:t>
            </a:r>
          </a:p>
          <a:p>
            <a:r>
              <a:rPr lang="ru-RU" dirty="0" smtClean="0"/>
              <a:t>Анализируя анкеты, заметили, что много прозвищ возникает с приходом детей в школу, потом их количество медленно, но неуклонно уменьшается к 9 классу. Если в 5 классах -70%прозвищ,то в 9 классах –</a:t>
            </a:r>
            <a:r>
              <a:rPr lang="ru-RU" dirty="0" err="1" smtClean="0"/>
              <a:t>зо%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Введение.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в имени тебе моём… (А.С. Пушкин).</a:t>
            </a:r>
          </a:p>
          <a:p>
            <a:r>
              <a:rPr lang="ru-RU" dirty="0" smtClean="0"/>
              <a:t>Мы живём в мире имён. Наши с вами имена- это часть истории нашего народа. Недаром Гомер в своей «Одиссее» писал: « Между живущих людей безымянными никто не бывает…»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так происходит? Видимо потому, что учащиеся взрослеют и с возрастом меняются взгляды на жизнь и общение друг с другом.</a:t>
            </a:r>
          </a:p>
          <a:p>
            <a:r>
              <a:rPr lang="ru-RU" dirty="0" smtClean="0"/>
              <a:t>70% процентов опрошенных предпочитают, чтобы их называли по именам , а не по прозвищам.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848872" cy="908720"/>
          </a:xfrm>
        </p:spPr>
        <p:txBody>
          <a:bodyPr/>
          <a:lstStyle/>
          <a:p>
            <a:pPr algn="ctr"/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507288" cy="534387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Итак, мы рассмотрели происхождения и историю возникновения имён и школьных прозвищ. У каждого человека есть своё родовое имя, оно должно сохранятся потомками. У нас, у  русских, свои традиции, у нас имя, отчество и фамилия даётся человеку на всю жизнь. На вопрос: зачем нужны школьные прозвища выяснили, что некоторым людям, особенно взрослым, кажется, что прозвища - это что-то вроде курения. Они вредны и не нужны. Нередко это так. Но вот, например, в классе пять Данилов и четыре Анастасии , и когда прозвища (но только не обидные) помогают в общении. Да  и просто скучно было бы без прозвищ , исчезла бы возможность пофантазировать и по- доброму посмеяться.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Стихотворение В. Агапова «Дорожите именем своим».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r>
              <a:rPr lang="ru-RU" sz="3600" dirty="0" smtClean="0"/>
              <a:t>Дорожите именем своим!</a:t>
            </a:r>
          </a:p>
          <a:p>
            <a:r>
              <a:rPr lang="ru-RU" sz="3600" dirty="0" smtClean="0"/>
              <a:t>Имена даются не случайно …</a:t>
            </a:r>
          </a:p>
          <a:p>
            <a:r>
              <a:rPr lang="ru-RU" sz="3600" dirty="0" smtClean="0"/>
              <a:t>В них простая маленькая тайна</a:t>
            </a:r>
          </a:p>
          <a:p>
            <a:r>
              <a:rPr lang="ru-RU" sz="3600" dirty="0" smtClean="0"/>
              <a:t>Дорожите именем своим!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проекте были использованы материалы из интернета:</a:t>
            </a:r>
          </a:p>
          <a:p>
            <a:r>
              <a:rPr lang="de-DE" dirty="0" smtClean="0"/>
              <a:t>http://azbyka.ru/parkhomenko/kak-pravilno-dat-imya-rebenku.html</a:t>
            </a:r>
            <a:r>
              <a:rPr lang="ru-RU" dirty="0" smtClean="0"/>
              <a:t>,</a:t>
            </a:r>
            <a:r>
              <a:rPr lang="de-DE" dirty="0" smtClean="0"/>
              <a:t> http://names.neolove.ru/female/27/462.html</a:t>
            </a:r>
            <a:r>
              <a:rPr lang="ru-RU" dirty="0" smtClean="0"/>
              <a:t>,</a:t>
            </a:r>
            <a:r>
              <a:rPr lang="de-DE" dirty="0" smtClean="0"/>
              <a:t> </a:t>
            </a:r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http://znachenie-tajna-imeni.ru/znachenie-imeni-Luna/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/>
              <a:t> анкеты учащихся.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9579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Данная работа посвящена изучению,  происхождению, судьбе имён и прозвищ людей.</a:t>
            </a:r>
          </a:p>
          <a:p>
            <a:r>
              <a:rPr lang="ru-RU" b="1" dirty="0" smtClean="0"/>
              <a:t>Актуальность темы</a:t>
            </a:r>
            <a:r>
              <a:rPr lang="ru-RU" b="1" i="1" dirty="0" smtClean="0"/>
              <a:t> </a:t>
            </a:r>
            <a:r>
              <a:rPr lang="ru-RU" dirty="0" smtClean="0"/>
              <a:t>обусловлена интересом к значению имён, прозвищ, а также их влиянию на характер и судьбу человека.</a:t>
            </a:r>
          </a:p>
          <a:p>
            <a:r>
              <a:rPr lang="ru-RU" b="1" dirty="0" smtClean="0"/>
              <a:t>Объектом исследования</a:t>
            </a:r>
            <a:r>
              <a:rPr lang="ru-RU" dirty="0" smtClean="0"/>
              <a:t> стали имена и школьные прозвища учащихся гимназии 5-9 классов.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 работы</a:t>
            </a:r>
            <a:r>
              <a:rPr lang="ru-RU" dirty="0" smtClean="0"/>
              <a:t>- изучить историю происхождения имён и прозвищ, т.е ономастику, антропонимику, расшифровать их смысл.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</a:p>
          <a:p>
            <a:r>
              <a:rPr lang="ru-RU" b="1" dirty="0" smtClean="0"/>
              <a:t>1.</a:t>
            </a:r>
            <a:r>
              <a:rPr lang="ru-RU" dirty="0" smtClean="0"/>
              <a:t> Изучить дополнительную литературу по ономастике и антропонимике.</a:t>
            </a:r>
          </a:p>
          <a:p>
            <a:r>
              <a:rPr lang="ru-RU" b="1" dirty="0" smtClean="0"/>
              <a:t>2. </a:t>
            </a:r>
            <a:r>
              <a:rPr lang="ru-RU" dirty="0" smtClean="0"/>
              <a:t>Провести анкетирование среди учащихся 5-9 классов.</a:t>
            </a:r>
          </a:p>
          <a:p>
            <a:r>
              <a:rPr lang="ru-RU" dirty="0" smtClean="0"/>
              <a:t>3. Выполнить исследование по теме « Имена и школьные прозвища».</a:t>
            </a:r>
          </a:p>
          <a:p>
            <a:r>
              <a:rPr lang="ru-RU" dirty="0" smtClean="0"/>
              <a:t>4. Выступить с исследовательской работой среди учащихся.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Методы исследования:</a:t>
            </a:r>
          </a:p>
          <a:p>
            <a:r>
              <a:rPr lang="ru-RU" dirty="0" smtClean="0"/>
              <a:t>- теоретический (изучение и анализ литературы по данной теме)</a:t>
            </a:r>
          </a:p>
          <a:p>
            <a:r>
              <a:rPr lang="ru-RU" dirty="0" smtClean="0"/>
              <a:t>- практический(анкетирование)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Основная часть.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Чудес на свете много. Но главное чудо- это слово. Чудеснее слова нельзя найти на земле нечего. Личное имя- это тоже чудо. Существует интересная наука </a:t>
            </a:r>
            <a:r>
              <a:rPr lang="ru-RU" dirty="0" err="1" smtClean="0"/>
              <a:t>ономастика,изучающая</a:t>
            </a:r>
            <a:r>
              <a:rPr lang="ru-RU" dirty="0" smtClean="0"/>
              <a:t> </a:t>
            </a:r>
            <a:r>
              <a:rPr lang="ru-RU" dirty="0" smtClean="0"/>
              <a:t>собственные имена и историю их возникновения.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Основная часть.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Имена, как и всё на свете, имеют свою историю. Они, как и другие слова, создаются человеческой фантазией, расцветают, стареют и умирают, исчезая из языка народа. История русских имён своими корнями уходит в очень отдалённую эпоху и тесна связана с историей русского народа и его языка.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192</TotalTime>
  <Words>1559</Words>
  <Application>Microsoft Office PowerPoint</Application>
  <PresentationFormat>Экран (4:3)</PresentationFormat>
  <Paragraphs>126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           Исследовательская работа на тему: Имена. Школьные прозвища. Выполнила ученица 6а класса МБОУ гимназии№3 Качанова Юлия Руководитель исследовательской работы: Решетникова Галина Владимировна  учитель русского языка и литературы </vt:lpstr>
      <vt:lpstr>Содержание.</vt:lpstr>
      <vt:lpstr>Введение.</vt:lpstr>
      <vt:lpstr>Слайд 4</vt:lpstr>
      <vt:lpstr>Слайд 5</vt:lpstr>
      <vt:lpstr>Слайд 6</vt:lpstr>
      <vt:lpstr>Слайд 7</vt:lpstr>
      <vt:lpstr>Основная часть.</vt:lpstr>
      <vt:lpstr>Основная часть.</vt:lpstr>
      <vt:lpstr>Основная часть.</vt:lpstr>
      <vt:lpstr>Основная часть.</vt:lpstr>
      <vt:lpstr>Как в древности давали имена. Какие имена лучше выбирать.</vt:lpstr>
      <vt:lpstr>Как в древности давали имена. Какие имена лучше выбирать.</vt:lpstr>
      <vt:lpstr>Русские имена и их «тёзки».</vt:lpstr>
      <vt:lpstr>Русские имена и их «тёзки».</vt:lpstr>
      <vt:lpstr>Моё имя Юлия.</vt:lpstr>
      <vt:lpstr>Моё имя Юлия.</vt:lpstr>
      <vt:lpstr>Буквы моего имени.</vt:lpstr>
      <vt:lpstr>Имена учащихся гимназии.</vt:lpstr>
      <vt:lpstr>Мужское имя Рассвет</vt:lpstr>
      <vt:lpstr>Женское имя Луна</vt:lpstr>
      <vt:lpstr>Россия</vt:lpstr>
      <vt:lpstr>Толкование слова «прозвище».</vt:lpstr>
      <vt:lpstr>Возникновение прозвищ.</vt:lpstr>
      <vt:lpstr>Категория прозвищ.</vt:lpstr>
      <vt:lpstr>Прозвища учащихся гимназии.</vt:lpstr>
      <vt:lpstr>Прозвища учащихся гимназии.</vt:lpstr>
      <vt:lpstr>Прозвища учащихся гимназии.</vt:lpstr>
      <vt:lpstr>Слайд 29</vt:lpstr>
      <vt:lpstr>Слайд 30</vt:lpstr>
      <vt:lpstr>Заключение.</vt:lpstr>
      <vt:lpstr>         Стихотворение В. Агапова «Дорожите именем своим». </vt:lpstr>
      <vt:lpstr>Литература</vt:lpstr>
      <vt:lpstr>Слайд 34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тему: Имена. Школьные прозвища. Выполнила ученица 6а класса МБОУ гимназии№3 Качанова Юлия Руководитель исследовательской работы:</dc:title>
  <dc:creator>Мега</dc:creator>
  <cp:lastModifiedBy>дмитрий</cp:lastModifiedBy>
  <cp:revision>30</cp:revision>
  <dcterms:created xsi:type="dcterms:W3CDTF">2014-12-08T17:36:29Z</dcterms:created>
  <dcterms:modified xsi:type="dcterms:W3CDTF">2015-02-23T10:47:08Z</dcterms:modified>
</cp:coreProperties>
</file>