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1" r:id="rId2"/>
    <p:sldId id="276" r:id="rId3"/>
    <p:sldId id="292" r:id="rId4"/>
    <p:sldId id="257" r:id="rId5"/>
    <p:sldId id="291" r:id="rId6"/>
    <p:sldId id="287" r:id="rId7"/>
    <p:sldId id="285" r:id="rId8"/>
    <p:sldId id="284" r:id="rId9"/>
    <p:sldId id="271" r:id="rId10"/>
    <p:sldId id="294" r:id="rId11"/>
    <p:sldId id="297" r:id="rId12"/>
    <p:sldId id="29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89" autoAdjust="0"/>
  </p:normalViewPr>
  <p:slideViewPr>
    <p:cSldViewPr>
      <p:cViewPr varScale="1">
        <p:scale>
          <a:sx n="112" d="100"/>
          <a:sy n="112" d="100"/>
        </p:scale>
        <p:origin x="-9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F3C3B-96A3-41D1-810D-1878B234607B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FCFAE-51DA-45E1-8963-6F1F4A137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90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2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23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AA0DAD6-87F0-431C-B09A-1F426D4151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880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4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5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6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73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62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52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353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1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49FA4-D3D1-4FFD-9BCE-4FAA4303E9C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2AD9D-942A-467A-840F-56BE68000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6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esktop\картинки\fokina_l__p__shablon_prezentacii-4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C:\Documents and Settings\Галина Ивановна\Рабочий стол\фото о дружбе\94fa5f4762944c269c395a17c14145d0_968881805eb7320dd8546e05f52f9ce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8784976" cy="662473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416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Pictures\академик понтряги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536504" cy="6624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72050" y="72633"/>
            <a:ext cx="39924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</a:rPr>
              <a:t>Лев</a:t>
            </a: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Семёнович</a:t>
            </a: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Понтрягин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2221862"/>
            <a:ext cx="4432498" cy="371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Bef>
                <a:spcPct val="20000"/>
              </a:spcBef>
              <a:buSzPct val="150000"/>
            </a:pPr>
            <a:r>
              <a:rPr lang="ru-RU" altLang="ru-RU" sz="3100" b="1" i="1" dirty="0" smtClean="0">
                <a:solidFill>
                  <a:srgbClr val="FF0000"/>
                </a:solidFill>
              </a:rPr>
              <a:t>Дружба</a:t>
            </a:r>
            <a:r>
              <a:rPr lang="en-US" altLang="ru-RU" sz="3100" b="1" i="1" dirty="0" smtClean="0">
                <a:solidFill>
                  <a:srgbClr val="FF0000"/>
                </a:solidFill>
              </a:rPr>
              <a:t> </a:t>
            </a:r>
            <a:r>
              <a:rPr lang="ru-RU" altLang="ru-RU" sz="3100" b="1" i="1" dirty="0" smtClean="0">
                <a:solidFill>
                  <a:srgbClr val="FF0000"/>
                </a:solidFill>
              </a:rPr>
              <a:t>- </a:t>
            </a:r>
            <a:r>
              <a:rPr lang="ru-RU" alt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главное </a:t>
            </a:r>
            <a:r>
              <a:rPr lang="ru-RU" alt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чудо </a:t>
            </a:r>
            <a:r>
              <a:rPr lang="ru-RU" alt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всегда,</a:t>
            </a:r>
            <a:endParaRPr lang="en-US" altLang="ru-RU" sz="3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2">
              <a:spcBef>
                <a:spcPct val="20000"/>
              </a:spcBef>
              <a:buSzPct val="150000"/>
            </a:pPr>
            <a:r>
              <a:rPr lang="ru-RU" alt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 </a:t>
            </a:r>
            <a:r>
              <a:rPr lang="ru-RU" alt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открытий для всех таящее,</a:t>
            </a:r>
          </a:p>
          <a:p>
            <a:pPr lvl="0">
              <a:spcBef>
                <a:spcPct val="20000"/>
              </a:spcBef>
              <a:buSzPct val="150000"/>
            </a:pPr>
            <a:r>
              <a:rPr lang="ru-RU" alt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любая беда </a:t>
            </a:r>
            <a:r>
              <a:rPr lang="en-US" alt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беда,                       </a:t>
            </a:r>
          </a:p>
          <a:p>
            <a:pPr lvl="0">
              <a:spcBef>
                <a:spcPct val="20000"/>
              </a:spcBef>
              <a:buSzPct val="150000"/>
            </a:pPr>
            <a:r>
              <a:rPr lang="ru-RU" alt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рядом друзья настоящие.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34578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252864">
            <a:off x="-88573" y="113112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chemeClr val="accent6">
                    <a:lumMod val="75000"/>
                  </a:schemeClr>
                </a:solidFill>
              </a:rPr>
              <a:t>Я и мои друзья</a:t>
            </a:r>
            <a:endParaRPr lang="ru-RU" sz="9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надежда\Desktop\картинки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06696"/>
            <a:ext cx="4372029" cy="436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ежда\Desktop\картинки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6926"/>
            <a:ext cx="7344815" cy="599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37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3643757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8913"/>
            <a:ext cx="4105275" cy="2979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artDeco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WinniethePooh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105275" cy="2943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1534803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29000"/>
            <a:ext cx="4105275" cy="3122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baza_Malysh&amp;Karls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429000"/>
            <a:ext cx="4105275" cy="3095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038273">
            <a:off x="360181" y="304951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chemeClr val="accent6">
                    <a:lumMod val="75000"/>
                  </a:schemeClr>
                </a:solidFill>
              </a:rPr>
              <a:t>Я и мои друзья</a:t>
            </a:r>
            <a:endParaRPr lang="ru-RU" sz="9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надежда\Desktop\картинки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06696"/>
            <a:ext cx="4372029" cy="436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надежда\фото 1 кл\PICT08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045" y="2106696"/>
            <a:ext cx="5825729" cy="4369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715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243" y="2829954"/>
            <a:ext cx="3143153" cy="3672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9309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Круг  радости</a:t>
            </a:r>
            <a:endParaRPr lang="ru-RU" sz="7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1277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Здравствуй, друг, вот и я!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276872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Мы- хорошие друзья!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надежда\Desktop\картинки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11" y="3299557"/>
            <a:ext cx="4593029" cy="3246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Rectangle 18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Дружба начинается </a:t>
            </a:r>
            <a:b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улыбки</a:t>
            </a:r>
          </a:p>
        </p:txBody>
      </p:sp>
      <p:pic>
        <p:nvPicPr>
          <p:cNvPr id="2053" name="Picture 5" descr="1а19149033117_0lik_ru_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2780928"/>
            <a:ext cx="2484438" cy="3573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74" name="Picture 26" descr="4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7625" y="476250"/>
            <a:ext cx="1162050" cy="1190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0020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5856" y="4653136"/>
            <a:ext cx="2233613" cy="1846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5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928134">
            <a:off x="250825" y="333375"/>
            <a:ext cx="1428750" cy="1438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2" descr="C:\Documents and Settings\Галина Ивановна\Рабочий стол\фото о дружбе\4a997e45-5d25-c394-2635-eefb66cc8ebd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2636912"/>
            <a:ext cx="2857520" cy="3528392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7535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188640"/>
            <a:ext cx="8856984" cy="122413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Вопросы 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обсуждения.</a:t>
            </a:r>
            <a:b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Поговорим о дружбе</a:t>
            </a:r>
            <a:b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536" y="1916831"/>
            <a:ext cx="8037264" cy="4512543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</a:rPr>
              <a:t>**  Что такое дружба</a:t>
            </a:r>
            <a:r>
              <a:rPr lang="ru-RU" sz="3600" b="1" i="1" dirty="0">
                <a:solidFill>
                  <a:srgbClr val="0070C0"/>
                </a:solidFill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</a:rPr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ru-RU" sz="3600" b="1" i="1" dirty="0" smtClean="0">
              <a:solidFill>
                <a:srgbClr val="0070C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</a:rPr>
              <a:t>** Какими качествами должен обладать настоящий друг?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ru-RU" sz="3600" b="1" i="1" dirty="0" smtClean="0">
              <a:solidFill>
                <a:srgbClr val="0070C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</a:rPr>
              <a:t>** Какой я друг?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ru-RU" sz="3600" b="1" i="1" dirty="0" smtClean="0">
              <a:solidFill>
                <a:srgbClr val="0070C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i="1" dirty="0" smtClean="0">
                <a:solidFill>
                  <a:srgbClr val="0070C0"/>
                </a:solidFill>
              </a:rPr>
              <a:t>** Трудно ли быть другом?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ru-RU" sz="2400" b="1" dirty="0" smtClean="0">
              <a:solidFill>
                <a:srgbClr val="0070C0"/>
              </a:solidFill>
            </a:endParaRPr>
          </a:p>
        </p:txBody>
      </p:sp>
      <p:pic>
        <p:nvPicPr>
          <p:cNvPr id="4100" name="Picture 21" descr="C:\Documents and Settings\Игорек\Application Data\Microsoft\Media Catalog\Downloaded Clips\cl86\j033691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05064"/>
            <a:ext cx="1625600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8" descr="бабочка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92477" flipH="1">
            <a:off x="-206322" y="105424"/>
            <a:ext cx="1676400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 descr="C:\Documents and Settings\Игорек\Application Data\Microsoft\Media Catalog\Downloaded Clips\cl86\j033691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680" y="4157464"/>
            <a:ext cx="1625600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7821650"/>
      </p:ext>
    </p:extLst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ru-RU" sz="6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6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такое</a:t>
            </a:r>
            <a:r>
              <a:rPr lang="en-US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6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дружба</a:t>
            </a:r>
            <a:r>
              <a:rPr lang="en-US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altLang="ru-RU" sz="6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Объект 3"/>
          <p:cNvSpPr>
            <a:spLocks noGrp="1"/>
          </p:cNvSpPr>
          <p:nvPr>
            <p:ph sz="half" idx="1"/>
          </p:nvPr>
        </p:nvSpPr>
        <p:spPr>
          <a:xfrm>
            <a:off x="165646" y="4509120"/>
            <a:ext cx="8712968" cy="194411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ClrTx/>
              <a:buSzPct val="150000"/>
              <a:buFont typeface="Webdings" pitchFamily="18" charset="2"/>
              <a:buChar char="ÿ"/>
            </a:pPr>
            <a:r>
              <a:rPr lang="ru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Дружба</a:t>
            </a:r>
            <a:r>
              <a:rPr lang="en-US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б</a:t>
            </a:r>
            <a:r>
              <a:rPr lang="ru-RU" alt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лизкие</a:t>
            </a:r>
            <a:r>
              <a:rPr lang="ru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отношения, </a:t>
            </a:r>
          </a:p>
          <a:p>
            <a:pPr marL="0" indent="0" eaLnBrk="1" hangingPunct="1">
              <a:buClrTx/>
              <a:buSzPct val="150000"/>
              <a:buFont typeface="Wingdings 2" pitchFamily="18" charset="2"/>
              <a:buNone/>
            </a:pPr>
            <a:r>
              <a:rPr lang="ru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основанные</a:t>
            </a:r>
            <a:r>
              <a:rPr lang="ru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 взаимном доверии, </a:t>
            </a:r>
            <a:endParaRPr lang="en-US" alt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ClrTx/>
              <a:buSzPct val="150000"/>
              <a:buFont typeface="Wingdings 2" pitchFamily="18" charset="2"/>
              <a:buNone/>
            </a:pPr>
            <a:r>
              <a:rPr lang="en-US" alt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преданности</a:t>
            </a:r>
            <a:r>
              <a:rPr lang="en-US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общности</a:t>
            </a:r>
            <a:r>
              <a:rPr lang="en-US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интересов</a:t>
            </a:r>
            <a:r>
              <a:rPr lang="en-US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837113" indent="0">
              <a:buNone/>
            </a:pPr>
            <a:r>
              <a:rPr lang="en-US" altLang="ru-RU" sz="1900" dirty="0" smtClean="0">
                <a:solidFill>
                  <a:srgbClr val="C00000"/>
                </a:solidFill>
              </a:rPr>
              <a:t>С.И. </a:t>
            </a:r>
            <a:r>
              <a:rPr lang="en-US" altLang="ru-RU" sz="1900" dirty="0" err="1" smtClean="0">
                <a:solidFill>
                  <a:srgbClr val="C00000"/>
                </a:solidFill>
              </a:rPr>
              <a:t>Ожегов</a:t>
            </a:r>
            <a:endParaRPr lang="ru-RU" altLang="ru-RU" sz="1900" dirty="0" smtClean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4310" y="1628800"/>
            <a:ext cx="83581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solidFill>
                  <a:srgbClr val="0070C0"/>
                </a:solidFill>
              </a:rPr>
              <a:t>Каждый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знает</a:t>
            </a:r>
            <a:r>
              <a:rPr lang="en-US" sz="3200" b="1" i="1" dirty="0" smtClean="0">
                <a:solidFill>
                  <a:srgbClr val="0070C0"/>
                </a:solidFill>
              </a:rPr>
              <a:t>. 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М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ожет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быть</a:t>
            </a:r>
            <a:r>
              <a:rPr lang="en-US" sz="3200" b="1" i="1" dirty="0" smtClean="0">
                <a:solidFill>
                  <a:srgbClr val="0070C0"/>
                </a:solidFill>
              </a:rPr>
              <a:t>, и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спрашивать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смешно</a:t>
            </a:r>
            <a:r>
              <a:rPr lang="en-US" sz="3200" b="1" i="1" dirty="0" smtClean="0">
                <a:solidFill>
                  <a:srgbClr val="0070C0"/>
                </a:solidFill>
              </a:rPr>
              <a:t>?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Н</a:t>
            </a:r>
            <a:r>
              <a:rPr lang="en-US" sz="3200" b="1" i="1" dirty="0" smtClean="0">
                <a:solidFill>
                  <a:srgbClr val="0070C0"/>
                </a:solidFill>
              </a:rPr>
              <a:t>у а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все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же</a:t>
            </a:r>
            <a:r>
              <a:rPr lang="en-US" sz="3200" b="1" i="1" dirty="0" smtClean="0">
                <a:solidFill>
                  <a:srgbClr val="0070C0"/>
                </a:solidFill>
              </a:rPr>
              <a:t>,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что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обозначает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это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слово</a:t>
            </a:r>
            <a:r>
              <a:rPr lang="en-US" sz="3200" b="1" i="1" dirty="0" smtClean="0">
                <a:solidFill>
                  <a:srgbClr val="0070C0"/>
                </a:solidFill>
              </a:rPr>
              <a:t>?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З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начит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что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err="1" smtClean="0">
                <a:solidFill>
                  <a:srgbClr val="0070C0"/>
                </a:solidFill>
              </a:rPr>
              <a:t>оно</a:t>
            </a:r>
            <a:r>
              <a:rPr lang="en-US" sz="3200" b="1" i="1" dirty="0" smtClean="0">
                <a:solidFill>
                  <a:srgbClr val="0070C0"/>
                </a:solidFill>
              </a:rPr>
              <a:t>?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8" name="Picture 21" descr="C:\Documents and Settings\Игорек\Application Data\Microsoft\Media Catalog\Downloaded Clips\cl86\j033691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60" y="4481815"/>
            <a:ext cx="1625600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57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пословицу</a:t>
            </a:r>
          </a:p>
        </p:txBody>
      </p:sp>
      <p:sp>
        <p:nvSpPr>
          <p:cNvPr id="22531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ДРУГА ИМЕТЬ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СЕБЯ НЕ ЖАЛЕТЬ.</a:t>
            </a:r>
          </a:p>
          <a:p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ДРУЖБА КАК СТЕКЛО: </a:t>
            </a:r>
          </a:p>
          <a:p>
            <a:pPr marL="0" indent="0" algn="ctr"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РАЗОБЬЁШЬ- НЕ СЛОЖИШЬ.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500438"/>
            <a:ext cx="2886075" cy="2884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500438"/>
            <a:ext cx="2732088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48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ежда\Desktop\картинки\fokina_l__p__shablon_prezentacii-400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1952" y="191683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Другом быть трудно,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6926" y="3717032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6">
                    <a:lumMod val="75000"/>
                  </a:schemeClr>
                </a:solidFill>
              </a:rPr>
              <a:t>с</a:t>
            </a: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тать другом-</a:t>
            </a:r>
          </a:p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          большая работа.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надежда\картинки к презентациям\сов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912" y="3056344"/>
            <a:ext cx="1941708" cy="19028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0091" y="170803"/>
            <a:ext cx="8708530" cy="1143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ru-RU" sz="6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Трудно</a:t>
            </a:r>
            <a:r>
              <a:rPr lang="en-US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6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en-US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6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en-US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6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другом</a:t>
            </a:r>
            <a:r>
              <a:rPr lang="en-US" altLang="ru-RU" sz="6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altLang="ru-RU" sz="6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15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</TotalTime>
  <Words>164</Words>
  <Application>Microsoft Office PowerPoint</Application>
  <PresentationFormat>Экран (4:3)</PresentationFormat>
  <Paragraphs>38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Дружба начинается  с улыбки</vt:lpstr>
      <vt:lpstr>     Вопросы для обсуждения. Поговорим о дружбе    </vt:lpstr>
      <vt:lpstr> Что такое дружба? </vt:lpstr>
      <vt:lpstr>Угадай пословицу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Julija</cp:lastModifiedBy>
  <cp:revision>58</cp:revision>
  <dcterms:created xsi:type="dcterms:W3CDTF">2014-01-04T10:00:25Z</dcterms:created>
  <dcterms:modified xsi:type="dcterms:W3CDTF">2015-03-08T19:16:34Z</dcterms:modified>
</cp:coreProperties>
</file>