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7" r:id="rId4"/>
    <p:sldId id="268" r:id="rId5"/>
    <p:sldId id="266" r:id="rId6"/>
    <p:sldId id="259" r:id="rId7"/>
    <p:sldId id="260" r:id="rId8"/>
    <p:sldId id="262" r:id="rId9"/>
    <p:sldId id="263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A"/>
    <a:srgbClr val="D9F5FF"/>
    <a:srgbClr val="CBFDE2"/>
    <a:srgbClr val="A3E7FF"/>
    <a:srgbClr val="37CBFF"/>
    <a:srgbClr val="BEFAEA"/>
    <a:srgbClr val="CAF3FE"/>
    <a:srgbClr val="99FFCC"/>
    <a:srgbClr val="DBFDFD"/>
    <a:srgbClr val="D5F4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01E2C-9F24-4C3C-816A-DE09DC3DD45E}" type="datetimeFigureOut">
              <a:rPr lang="ru-RU" smtClean="0"/>
              <a:pPr/>
              <a:t>29.06.2014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59662-D3EC-4721-B98D-1097935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10_svetofor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3D-&#1079;&#1074;&#1091;&#1082;&#1080;__&#8212;_&#1057;&#1080;&#1075;&#1085;&#1072;&#1083;_&#1072;&#1074;&#1090;&#1086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034116" cy="2500330"/>
          </a:xfrm>
          <a:solidFill>
            <a:srgbClr val="FFD9FA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к непосредственной образовательной деятельности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 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теме «Путешествие в страну транспорта»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0412"/>
            <a:ext cx="8064896" cy="1017682"/>
          </a:xfrm>
          <a:solidFill>
            <a:srgbClr val="D9F5FF"/>
          </a:solidFill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«Журавлёнок» г.Надым»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5214950"/>
            <a:ext cx="3776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 подготовила: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Менлимурзаева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А.А., 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692696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157хулиг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60232" cy="4941168"/>
          </a:xfrm>
        </p:spPr>
      </p:pic>
      <p:pic>
        <p:nvPicPr>
          <p:cNvPr id="5" name="Рисунок 4" descr="620c6da6734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FD6CF"/>
              </a:clrFrom>
              <a:clrTo>
                <a:srgbClr val="DFD6C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3573016"/>
            <a:ext cx="4860032" cy="32849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71306-traffic-lights  светофо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88640"/>
            <a:ext cx="5328592" cy="6093296"/>
          </a:xfrm>
        </p:spPr>
      </p:pic>
      <p:pic>
        <p:nvPicPr>
          <p:cNvPr id="3" name="Рисунок 2" descr="3371306-traffic-lights  светофо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98783" y="-26397"/>
            <a:ext cx="5918697" cy="6597352"/>
          </a:xfrm>
          <a:prstGeom prst="rect">
            <a:avLst/>
          </a:prstGeom>
        </p:spPr>
      </p:pic>
      <p:pic>
        <p:nvPicPr>
          <p:cNvPr id="5" name="10_svetofo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11960" y="3068960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709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68297230212130976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3007541" cy="2272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0466d3f63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924944"/>
            <a:ext cx="2880320" cy="22150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5998" y="4590546"/>
            <a:ext cx="2320458" cy="19794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3371306-traffic-lights  светофо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9" y="3789040"/>
            <a:ext cx="2808312" cy="28404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0" y="2348880"/>
            <a:ext cx="436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1.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4797152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2.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63093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3.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2096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1_08_18_21_18_986225_1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3501008"/>
            <a:ext cx="3672408" cy="2804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79.14.LiAZ_5256_g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500438"/>
            <a:ext cx="413995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gal_lg5 лег.авт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404664"/>
            <a:ext cx="396044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466d3f634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76672"/>
            <a:ext cx="3816424" cy="2756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66d3f6347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476672"/>
            <a:ext cx="780474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/>
          <p:cNvSpPr/>
          <p:nvPr/>
        </p:nvSpPr>
        <p:spPr>
          <a:xfrm>
            <a:off x="857224" y="571480"/>
            <a:ext cx="3500462" cy="12858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5214942" y="764704"/>
            <a:ext cx="3071834" cy="123553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123728" y="2420888"/>
            <a:ext cx="3960440" cy="163448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51520" y="4149080"/>
            <a:ext cx="3816424" cy="177849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868144" y="4077072"/>
            <a:ext cx="3024336" cy="177849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1" dur="1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6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1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6" dur="1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68297230212130976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343016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0466d3f63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852936"/>
            <a:ext cx="3096344" cy="1946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5157192"/>
            <a:ext cx="1656184" cy="1412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0" y="2708920"/>
            <a:ext cx="50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4437112"/>
            <a:ext cx="68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61653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212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3668" y="260648"/>
            <a:ext cx="6048672" cy="6048672"/>
          </a:xfrm>
        </p:spPr>
      </p:pic>
      <p:pic>
        <p:nvPicPr>
          <p:cNvPr id="3" name="3D-звуки__—_Сигнал_авт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228184" y="45091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176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639717_larg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5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73016"/>
            <a:ext cx="2742194" cy="2580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13t2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4509120"/>
            <a:ext cx="2744461" cy="1401319"/>
          </a:xfrm>
          <a:prstGeom prst="rect">
            <a:avLst/>
          </a:prstGeom>
        </p:spPr>
      </p:pic>
      <p:pic>
        <p:nvPicPr>
          <p:cNvPr id="7" name="Рисунок 6" descr="J0213529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9C9C9C"/>
              </a:clrFrom>
              <a:clrTo>
                <a:srgbClr val="9C9C9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3645024"/>
            <a:ext cx="1424558" cy="13239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000000</a:t>
            </a:r>
            <a:r>
              <a:rPr lang="ru-RU" dirty="0" smtClean="0">
                <a:solidFill>
                  <a:schemeClr val="tx2"/>
                </a:solidFill>
              </a:rPr>
              <a:t>00</a:t>
            </a:r>
            <a:endParaRPr lang="ru-RU" dirty="0"/>
          </a:p>
        </p:txBody>
      </p:sp>
      <p:pic>
        <p:nvPicPr>
          <p:cNvPr id="4" name="Содержимое 3" descr="pozhar_v_odincovo_20_foto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60232" cy="5445224"/>
          </a:xfrm>
        </p:spPr>
      </p:pic>
      <p:pic>
        <p:nvPicPr>
          <p:cNvPr id="5" name="Рисунок 4" descr="post-29271-0-83630800-132352379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788023" y="3212976"/>
            <a:ext cx="4355977" cy="40759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3_04_2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00349" cy="5085184"/>
          </a:xfrm>
        </p:spPr>
      </p:pic>
      <p:pic>
        <p:nvPicPr>
          <p:cNvPr id="5" name="Рисунок 4" descr="s13212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8E7FA"/>
              </a:clrFrom>
              <a:clrTo>
                <a:srgbClr val="D8E7FA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499992" y="3284984"/>
            <a:ext cx="4644008" cy="33123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37</Words>
  <Application>Microsoft Office PowerPoint</Application>
  <PresentationFormat>Экран (4:3)</PresentationFormat>
  <Paragraphs>12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к непосредственной образовательной деятельности  для детей старшего дошкольного возраста  по теме «Путешествие в страну транспорта»  </vt:lpstr>
      <vt:lpstr>Слайд 2</vt:lpstr>
      <vt:lpstr>Слайд 3</vt:lpstr>
      <vt:lpstr>Слайд 4</vt:lpstr>
      <vt:lpstr>Слайд 5</vt:lpstr>
      <vt:lpstr>Слайд 6</vt:lpstr>
      <vt:lpstr>Слайд 7</vt:lpstr>
      <vt:lpstr>00000000</vt:lpstr>
      <vt:lpstr>Слайд 9</vt:lpstr>
      <vt:lpstr>Слайд 10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НОД «Путешествие в страну транспорта»</dc:title>
  <dc:creator>New</dc:creator>
  <cp:lastModifiedBy>New</cp:lastModifiedBy>
  <cp:revision>57</cp:revision>
  <dcterms:created xsi:type="dcterms:W3CDTF">2014-06-18T13:44:53Z</dcterms:created>
  <dcterms:modified xsi:type="dcterms:W3CDTF">2014-06-29T17:27:07Z</dcterms:modified>
</cp:coreProperties>
</file>