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103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B3E2F-2FC2-4E32-BBCD-034A66E53853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CE91-222D-4001-854E-C05C07CEF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B3E2F-2FC2-4E32-BBCD-034A66E53853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CE91-222D-4001-854E-C05C07CEF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B3E2F-2FC2-4E32-BBCD-034A66E53853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CE91-222D-4001-854E-C05C07CEF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B3E2F-2FC2-4E32-BBCD-034A66E53853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CE91-222D-4001-854E-C05C07CEF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B3E2F-2FC2-4E32-BBCD-034A66E53853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CE91-222D-4001-854E-C05C07CEF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B3E2F-2FC2-4E32-BBCD-034A66E53853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CE91-222D-4001-854E-C05C07CEF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B3E2F-2FC2-4E32-BBCD-034A66E53853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CE91-222D-4001-854E-C05C07CEF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B3E2F-2FC2-4E32-BBCD-034A66E53853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CE91-222D-4001-854E-C05C07CEF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B3E2F-2FC2-4E32-BBCD-034A66E53853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CE91-222D-4001-854E-C05C07CEF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B3E2F-2FC2-4E32-BBCD-034A66E53853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CE91-222D-4001-854E-C05C07CEF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B3E2F-2FC2-4E32-BBCD-034A66E53853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3E7CE91-222D-4001-854E-C05C07CEF8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CB3E2F-2FC2-4E32-BBCD-034A66E53853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E7CE91-222D-4001-854E-C05C07CEF8D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sh dir="r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2500306"/>
            <a:ext cx="57150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ПРЕЗЕНТАЦИЯ</a:t>
            </a:r>
          </a:p>
          <a:p>
            <a:pPr algn="ctr"/>
            <a:r>
              <a:rPr lang="ru-RU" dirty="0" smtClean="0"/>
              <a:t>НА ТЕМУ: ПРОФИЛАКТИКА ПЛОСКОСТОПИЯ</a:t>
            </a:r>
          </a:p>
          <a:p>
            <a:pPr algn="r"/>
            <a:r>
              <a:rPr lang="ru-RU" dirty="0" smtClean="0"/>
              <a:t>Подготовили воспитатели </a:t>
            </a:r>
            <a:r>
              <a:rPr lang="ru-RU" dirty="0"/>
              <a:t>3</a:t>
            </a:r>
            <a:r>
              <a:rPr lang="ru-RU" dirty="0" smtClean="0"/>
              <a:t> гр.: </a:t>
            </a:r>
            <a:endParaRPr lang="ru-RU" dirty="0"/>
          </a:p>
          <a:p>
            <a:pPr algn="r"/>
            <a:r>
              <a:rPr lang="ru-RU" i="1" dirty="0"/>
              <a:t>Борисова Ю.Ф.</a:t>
            </a:r>
          </a:p>
          <a:p>
            <a:pPr algn="r"/>
            <a:r>
              <a:rPr lang="ru-RU" i="1" dirty="0"/>
              <a:t>Галицкая А.Н.</a:t>
            </a:r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i="1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3428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Танец на канате.</a:t>
            </a:r>
            <a:r>
              <a:rPr lang="ru-RU" sz="2400" dirty="0" smtClean="0">
                <a:solidFill>
                  <a:schemeClr val="accent1"/>
                </a:solidFill>
              </a:rPr>
              <a:t> </a:t>
            </a:r>
            <a:r>
              <a:rPr lang="ru-RU" sz="2400" dirty="0" smtClean="0"/>
              <a:t>Разложите на полу веревку. Пусть ребенок пробует пройти по веревке, удержав равновесие (руки в стороны). Одну ступню надо ставить вплотную перед другой, колени сгибать нельзя: как гимнаст в цирке.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" name="Содержимое 4" descr="P103063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357299"/>
            <a:ext cx="5111750" cy="4522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2714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«Обезьянки».</a:t>
            </a:r>
            <a:r>
              <a:rPr lang="ru-RU" sz="2400" dirty="0" smtClean="0">
                <a:solidFill>
                  <a:schemeClr val="accent1"/>
                </a:solidFill>
              </a:rPr>
              <a:t> </a:t>
            </a:r>
            <a:r>
              <a:rPr lang="ru-RU" sz="2400" dirty="0" smtClean="0"/>
              <a:t>Сядьте на пол напротив ребенка, слегка откинувшись назад, обопритесь на руки. Возьмите ногами  мяч и прокатывайте его друг другу. Ловить руками мяч нельзя.</a:t>
            </a:r>
          </a:p>
          <a:p>
            <a:endParaRPr lang="ru-RU" dirty="0"/>
          </a:p>
        </p:txBody>
      </p:sp>
      <p:pic>
        <p:nvPicPr>
          <p:cNvPr id="5" name="Содержимое 4" descr="P103063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643051"/>
            <a:ext cx="5111750" cy="4236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214422"/>
            <a:ext cx="6925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С</a:t>
            </a:r>
            <a:endParaRPr lang="ru-RU" sz="6000" b="1" i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8794" y="1214422"/>
            <a:ext cx="5950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П</a:t>
            </a:r>
            <a:endParaRPr lang="ru-RU" sz="6000" b="1" i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488" y="1214422"/>
            <a:ext cx="6511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А</a:t>
            </a:r>
            <a:endParaRPr lang="ru-RU" sz="6000" b="1" i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4744" y="1214422"/>
            <a:ext cx="5838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С</a:t>
            </a:r>
            <a:endParaRPr lang="ru-RU" sz="6000" b="1" i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1214422"/>
            <a:ext cx="6864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И</a:t>
            </a:r>
            <a:endParaRPr lang="ru-RU" sz="6000" b="1" i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94" y="1214422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Б</a:t>
            </a:r>
            <a:endParaRPr lang="ru-RU" sz="6000" b="1" i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86512" y="1214422"/>
            <a:ext cx="6992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О</a:t>
            </a:r>
            <a:endParaRPr lang="ru-RU" sz="6000" b="1" i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4480" y="2714620"/>
            <a:ext cx="5357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spc="1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ЗА ВНИМАНИЕ</a:t>
            </a:r>
            <a:endParaRPr lang="ru-RU" sz="4000" b="1" i="1" spc="100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285992"/>
            <a:ext cx="7643866" cy="8572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Профилактика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228536"/>
            <a:ext cx="7459434" cy="771968"/>
          </a:xfrm>
        </p:spPr>
        <p:txBody>
          <a:bodyPr>
            <a:noAutofit/>
          </a:bodyPr>
          <a:lstStyle/>
          <a:p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2357422" y="3643314"/>
            <a:ext cx="44625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cs typeface="Calibri" pitchFamily="34" charset="0"/>
              </a:rPr>
              <a:t>плоскостопия</a:t>
            </a:r>
            <a:endParaRPr lang="ru-RU" sz="56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28605"/>
            <a:ext cx="3071834" cy="785818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Причины плоскостопия</a:t>
            </a:r>
            <a:endParaRPr lang="ru-RU" sz="28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14282" y="1214422"/>
            <a:ext cx="2786082" cy="4786346"/>
          </a:xfrm>
        </p:spPr>
        <p:txBody>
          <a:bodyPr>
            <a:normAutofit fontScale="92500"/>
          </a:bodyPr>
          <a:lstStyle/>
          <a:p>
            <a:r>
              <a:rPr lang="ru-RU" b="1" i="1" dirty="0" smtClean="0"/>
              <a:t>  </a:t>
            </a:r>
            <a:r>
              <a:rPr lang="ru-RU" dirty="0" smtClean="0"/>
              <a:t>  </a:t>
            </a:r>
            <a:r>
              <a:rPr lang="ru-RU" sz="1800" i="1" dirty="0" smtClean="0">
                <a:solidFill>
                  <a:schemeClr val="accent1"/>
                </a:solidFill>
              </a:rPr>
              <a:t>Плоскостопие встречается более чем у 40 проц. детей, из них в 10-12 проц. оно врожденное. В большинстве случаев заболевание приобретается в процессе роста ребенка. Его развитию способствуют все факторы, ослабляющие мышцы и связки стоп, - избыточная масса тела, неподходящая обувь. Иногда родители спешат быстрее поставить ребенка на ножки, форсируя развитие двигательных навыков</a:t>
            </a:r>
            <a:r>
              <a:rPr lang="ru-RU" sz="1600" i="1" dirty="0" smtClean="0">
                <a:solidFill>
                  <a:schemeClr val="accent1"/>
                </a:solidFill>
              </a:rPr>
              <a:t>. </a:t>
            </a:r>
            <a:endParaRPr lang="ru-RU" sz="1600" i="1" dirty="0">
              <a:solidFill>
                <a:schemeClr val="accent1"/>
              </a:solidFill>
            </a:endParaRPr>
          </a:p>
        </p:txBody>
      </p:sp>
      <p:pic>
        <p:nvPicPr>
          <p:cNvPr id="5" name="Рисунок 4" descr="Изображение 06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7860" b="17860"/>
          <a:stretch>
            <a:fillRect/>
          </a:stretch>
        </p:blipFill>
        <p:spPr>
          <a:xfrm rot="418429">
            <a:off x="3205689" y="741346"/>
            <a:ext cx="5390281" cy="45648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071546"/>
            <a:ext cx="80010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1"/>
                </a:solidFill>
              </a:rPr>
              <a:t>Существует термин “возрастное плоскостопие” - у детей в первые годы жизни свод стопы заполнен подкожной жировой клетчаткой, от чего стопа выглядит плоско. “Жировая подушка” исчезает к 4 - 5 годам, а полностью стопа формируется 7 - 9 лет. Лечение детского плоскостопия обычно консервативное и включает в себя массаж стоп и икроножных мышц, лечебную гимнастику, ножные ванны. В тяжелых случаях подбирается специальная ортопедическая обувь, сделанная из натуральной кожи индивидуально. Внутри имеется супинатор, поднимающий внутренний край стопы. </a:t>
            </a:r>
            <a:br>
              <a:rPr lang="ru-RU" sz="2400" b="1" i="1" dirty="0">
                <a:solidFill>
                  <a:schemeClr val="accent1"/>
                </a:solidFill>
              </a:rPr>
            </a:br>
            <a:endParaRPr lang="ru-RU" sz="2400" b="1" i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221457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Для профилактики плоскостопия у детей необходимо тщательно подбирать обувь. Она должна быть сшита из натуральных материалов, достаточно жесткой и с хорошим задником, который держит пятку в правильном положении. Подошва, наоборот, должна быть гибкой, иметь небольшой каблук.</a:t>
            </a:r>
            <a:br>
              <a:rPr lang="ru-RU" sz="2400" b="1" dirty="0" smtClean="0">
                <a:solidFill>
                  <a:schemeClr val="accent1"/>
                </a:solidFill>
              </a:rPr>
            </a:br>
            <a:endParaRPr lang="ru-RU" sz="2400" b="1" i="1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76ef81a2bdcb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1202" y="2928934"/>
            <a:ext cx="5942244" cy="37862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14356"/>
            <a:ext cx="8715436" cy="2714644"/>
          </a:xfrm>
        </p:spPr>
        <p:txBody>
          <a:bodyPr>
            <a:noAutofit/>
          </a:bodyPr>
          <a:lstStyle/>
          <a:p>
            <a:r>
              <a:rPr lang="ru-RU" sz="2000" i="1" dirty="0" smtClean="0">
                <a:solidFill>
                  <a:schemeClr val="accent1"/>
                </a:solidFill>
              </a:rPr>
              <a:t>Рекомендуется обучить детей простейшим упражнениям, укрепляющим мышцы стопы: хождение на носках, на наружном крае стопы, катание на полу стопой мячика, бутылки. Очень хорошо раскидать на полу мелкие предметы, которые ребенок будет пальцами ног брать и перекладывать. Полезны лыжный спорт и плавание. Нежелательно при плоскостопии фигурное катание и бег на коньках.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453" y="2924944"/>
            <a:ext cx="2879576" cy="369471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924944"/>
            <a:ext cx="3240360" cy="3694715"/>
          </a:xfr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4429156" cy="1390674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perspectiveRelaxed"/>
            <a:lightRig rig="threePt" dir="t"/>
          </a:scene3d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</a:rPr>
              <a:t>ПРОФИЛАКТИКА:</a:t>
            </a:r>
            <a:r>
              <a:rPr lang="ru-RU" sz="3200" dirty="0" smtClean="0">
                <a:solidFill>
                  <a:schemeClr val="accent1"/>
                </a:solidFill>
              </a:rPr>
              <a:t/>
            </a:r>
            <a:br>
              <a:rPr lang="ru-RU" sz="3200" dirty="0" smtClean="0">
                <a:solidFill>
                  <a:schemeClr val="accent1"/>
                </a:solidFill>
              </a:rPr>
            </a:br>
            <a:r>
              <a:rPr lang="ru-RU" sz="4000" b="1" i="1" u="sng" dirty="0" smtClean="0">
                <a:solidFill>
                  <a:srgbClr val="00B050"/>
                </a:solidFill>
              </a:rPr>
              <a:t>задание на дом</a:t>
            </a:r>
            <a:endParaRPr lang="ru-RU" sz="4000" b="1" i="1" u="sng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2910" y="1643050"/>
            <a:ext cx="2743200" cy="4572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Катайте мячик. </a:t>
            </a:r>
            <a:r>
              <a:rPr lang="ru-RU" sz="2400" dirty="0" smtClean="0"/>
              <a:t>Посадите ребенка на пол или стул и поставьте его ступню на теннисный мячик. Пусть ребенок катает мячик то к носку, то к  пятке двумя ногами попеременно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425" y="1676400"/>
            <a:ext cx="3429000" cy="4572000"/>
          </a:xfr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3428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1428736"/>
            <a:ext cx="3028952" cy="45720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Собери игрушки</a:t>
            </a:r>
            <a:r>
              <a:rPr lang="ru-RU" sz="2400" b="1" dirty="0" smtClean="0"/>
              <a:t>.</a:t>
            </a:r>
            <a:r>
              <a:rPr lang="ru-RU" sz="2400" dirty="0" smtClean="0"/>
              <a:t> Посадив ребенка на пол,  рассыпьте перед ним множество мелких предметов. Перед ребенком поставьте небольшую емкость. Ребенок собирает предметы поочередно: пять – пальцами правой ноги, пять – левой.</a:t>
            </a:r>
          </a:p>
          <a:p>
            <a:endParaRPr lang="ru-RU" dirty="0"/>
          </a:p>
        </p:txBody>
      </p:sp>
      <p:pic>
        <p:nvPicPr>
          <p:cNvPr id="5" name="Содержимое 4" descr="P103062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500175"/>
            <a:ext cx="5111750" cy="4379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3428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857232"/>
            <a:ext cx="3143272" cy="5715040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3400" b="1" dirty="0" smtClean="0">
                <a:solidFill>
                  <a:schemeClr val="accent1"/>
                </a:solidFill>
              </a:rPr>
              <a:t>Скатайте платок.</a:t>
            </a:r>
            <a:r>
              <a:rPr lang="ru-RU" sz="3400" dirty="0" smtClean="0">
                <a:solidFill>
                  <a:schemeClr val="accent1"/>
                </a:solidFill>
              </a:rPr>
              <a:t> </a:t>
            </a:r>
            <a:r>
              <a:rPr lang="ru-RU" sz="3400" dirty="0" smtClean="0"/>
              <a:t>Посадите ребенка на пол или стул. Разложите перед ним платок. Выдвинув вперед одну ногу и распрямив пальцы, малыш должен ухватить ими платок и подобрать часть его под ступню; затем снова распрямить пальцы и подобрать новую часть платка. Повторять до тех пор, пока платок не исчезнет под стопой полностью. Выполнять упражнение поочередно правой и левой ногой; затем двумя ногами одновременно.</a:t>
            </a:r>
          </a:p>
          <a:p>
            <a:endParaRPr lang="ru-RU" dirty="0"/>
          </a:p>
        </p:txBody>
      </p:sp>
      <p:pic>
        <p:nvPicPr>
          <p:cNvPr id="5" name="Содержимое 4" descr="P103063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357299"/>
            <a:ext cx="5111750" cy="4522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218</TotalTime>
  <Words>436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Calibri</vt:lpstr>
      <vt:lpstr>Constantia</vt:lpstr>
      <vt:lpstr>Wingdings 2</vt:lpstr>
      <vt:lpstr>Поток</vt:lpstr>
      <vt:lpstr>Презентация PowerPoint</vt:lpstr>
      <vt:lpstr>Профилактика</vt:lpstr>
      <vt:lpstr>Причины плоскостопия</vt:lpstr>
      <vt:lpstr>Презентация PowerPoint</vt:lpstr>
      <vt:lpstr>Для профилактики плоскостопия у детей необходимо тщательно подбирать обувь. Она должна быть сшита из натуральных материалов, достаточно жесткой и с хорошим задником, который держит пятку в правильном положении. Подошва, наоборот, должна быть гибкой, иметь небольшой каблук. </vt:lpstr>
      <vt:lpstr>Рекомендуется обучить детей простейшим упражнениям, укрепляющим мышцы стопы: хождение на носках, на наружном крае стопы, катание на полу стопой мячика, бутылки. Очень хорошо раскидать на полу мелкие предметы, которые ребенок будет пальцами ног брать и перекладывать. Полезны лыжный спорт и плавание. Нежелательно при плоскостопии фигурное катание и бег на коньках.    </vt:lpstr>
      <vt:lpstr>ПРОФИЛАКТИКА: задание на дом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плоскостопия</dc:title>
  <dc:creator>Андрей</dc:creator>
  <cp:lastModifiedBy>Милашка</cp:lastModifiedBy>
  <cp:revision>28</cp:revision>
  <dcterms:created xsi:type="dcterms:W3CDTF">2012-02-14T15:59:17Z</dcterms:created>
  <dcterms:modified xsi:type="dcterms:W3CDTF">2015-02-11T17:44:39Z</dcterms:modified>
</cp:coreProperties>
</file>