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8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1503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0032" y="260648"/>
            <a:ext cx="4032448" cy="64325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Бабочка</a:t>
            </a:r>
          </a:p>
          <a:p>
            <a:r>
              <a:rPr lang="ru-RU" sz="2000" dirty="0" smtClean="0"/>
              <a:t>Я у жёлтой бабочки</a:t>
            </a:r>
          </a:p>
          <a:p>
            <a:r>
              <a:rPr lang="ru-RU" sz="2000" dirty="0" smtClean="0"/>
              <a:t>Тихо-тихо спрашивал: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Бабочка, скажи мне,</a:t>
            </a:r>
          </a:p>
          <a:p>
            <a:r>
              <a:rPr lang="ru-RU" sz="2000" dirty="0" smtClean="0"/>
              <a:t>Кто тебя раскрашивал?</a:t>
            </a:r>
          </a:p>
          <a:p>
            <a:endParaRPr lang="ru-RU" sz="2000" dirty="0"/>
          </a:p>
          <a:p>
            <a:r>
              <a:rPr lang="ru-RU" sz="2000" dirty="0" smtClean="0"/>
              <a:t>Может, это лютик?</a:t>
            </a:r>
          </a:p>
          <a:p>
            <a:r>
              <a:rPr lang="ru-RU" sz="2000" dirty="0" smtClean="0"/>
              <a:t>Может, одуванчик?</a:t>
            </a:r>
          </a:p>
          <a:p>
            <a:r>
              <a:rPr lang="ru-RU" sz="2000" dirty="0" smtClean="0"/>
              <a:t>Может, жёлтой краской</a:t>
            </a:r>
          </a:p>
          <a:p>
            <a:r>
              <a:rPr lang="ru-RU" sz="2000" dirty="0" smtClean="0"/>
              <a:t>Тот соседский мальчик?</a:t>
            </a:r>
          </a:p>
          <a:p>
            <a:endParaRPr lang="ru-RU" sz="2000" dirty="0"/>
          </a:p>
          <a:p>
            <a:r>
              <a:rPr lang="ru-RU" sz="2000" dirty="0" smtClean="0"/>
              <a:t>Или это солнышко</a:t>
            </a:r>
          </a:p>
          <a:p>
            <a:r>
              <a:rPr lang="ru-RU" sz="2000" dirty="0" smtClean="0"/>
              <a:t>После скуки зимней?</a:t>
            </a:r>
          </a:p>
          <a:p>
            <a:r>
              <a:rPr lang="ru-RU" sz="2000" dirty="0" smtClean="0"/>
              <a:t>Кто тебя раскрашивал?</a:t>
            </a:r>
          </a:p>
          <a:p>
            <a:r>
              <a:rPr lang="ru-RU" sz="2000" dirty="0" smtClean="0"/>
              <a:t>Бабочка, скажи мне!</a:t>
            </a:r>
          </a:p>
          <a:p>
            <a:endParaRPr lang="ru-RU" sz="2000" dirty="0"/>
          </a:p>
          <a:p>
            <a:r>
              <a:rPr lang="ru-RU" sz="2000" dirty="0" smtClean="0"/>
              <a:t>Прошептала бабочка,</a:t>
            </a:r>
          </a:p>
          <a:p>
            <a:r>
              <a:rPr lang="ru-RU" sz="2000" dirty="0" smtClean="0"/>
              <a:t>В золото одета: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Всю меня раскрасило</a:t>
            </a:r>
          </a:p>
          <a:p>
            <a:r>
              <a:rPr lang="ru-RU" sz="2000" dirty="0" smtClean="0"/>
              <a:t>Лето, лето, лето!</a:t>
            </a:r>
            <a:endParaRPr lang="ru-RU" dirty="0" smtClean="0"/>
          </a:p>
          <a:p>
            <a:pPr algn="r"/>
            <a:r>
              <a:rPr lang="ru-RU" i="1" dirty="0" smtClean="0"/>
              <a:t>А. Павлова</a:t>
            </a:r>
            <a:endParaRPr lang="ru-RU" i="1" dirty="0"/>
          </a:p>
        </p:txBody>
      </p:sp>
      <p:sp>
        <p:nvSpPr>
          <p:cNvPr id="3" name="AutoShape 2" descr="https://encrypted-tbn3.gstatic.com/images?q=tbn:ANd9GcR_TU1Yy-Gl7eWp-bZIhLackMYcwoLQDpXHRtcsyKH9JKbKv1M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4.bp.blogspot.com/_yUrfgPEsawc/TPUKvaI_XfI/AAAAAAAAF_0/lk_s3PwRtHk/s400/Butterfly_Vecto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8423" y="980728"/>
            <a:ext cx="36385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692696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B1503"/>
                </a:solidFill>
              </a:rPr>
              <a:t>Три бабочки </a:t>
            </a:r>
            <a:r>
              <a:rPr lang="ru-RU" dirty="0" smtClean="0"/>
              <a:t>(немецкая народная сказка)</a:t>
            </a:r>
            <a:endParaRPr lang="ru-RU" dirty="0"/>
          </a:p>
        </p:txBody>
      </p:sp>
      <p:pic>
        <p:nvPicPr>
          <p:cNvPr id="1028" name="Picture 4" descr="Иллюстрация 4 из 9 для Три бабочки | Лабиринт - книги. Источник: Мур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37" t="3780" r="27808" b="7977"/>
          <a:stretch/>
        </p:blipFill>
        <p:spPr bwMode="auto">
          <a:xfrm>
            <a:off x="3491880" y="1154361"/>
            <a:ext cx="3616037" cy="504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2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ллюстрация 5 из 9 для Три бабочки | Лабиринт - книги. Источник: Мур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0" t="9940" r="7550" b="10545"/>
          <a:stretch/>
        </p:blipFill>
        <p:spPr bwMode="auto">
          <a:xfrm>
            <a:off x="0" y="476672"/>
            <a:ext cx="914369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8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ллюстрация 1 из 9 для Три бабочки | Лабиринт - книги. Источник: Лаванд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13" t="6311" r="2933" b="7971"/>
          <a:stretch/>
        </p:blipFill>
        <p:spPr bwMode="auto">
          <a:xfrm>
            <a:off x="-2844" y="332656"/>
            <a:ext cx="9082088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6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ллюстрация 2 из 9 для Три бабочки | Лабиринт - книги. Источник: Лаванд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7" t="5972" r="4458" b="10495"/>
          <a:stretch/>
        </p:blipFill>
        <p:spPr bwMode="auto">
          <a:xfrm>
            <a:off x="-48635" y="260648"/>
            <a:ext cx="9174380" cy="627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6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Иллюстрация 8 из 9 для Три бабочки | Лабиринт - книги. Источник: Мур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6" t="2375" r="5550" b="9626"/>
          <a:stretch/>
        </p:blipFill>
        <p:spPr bwMode="auto">
          <a:xfrm>
            <a:off x="1" y="12041"/>
            <a:ext cx="9144000" cy="667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3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ллюстрация 3 из 9 для Три бабочки | Лабиринт - книги. Источник: Лаванд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5" t="8690" r="2351" b="6562"/>
          <a:stretch/>
        </p:blipFill>
        <p:spPr bwMode="auto">
          <a:xfrm>
            <a:off x="28143" y="476672"/>
            <a:ext cx="9115857" cy="60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01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76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пользователь</cp:lastModifiedBy>
  <cp:revision>24</cp:revision>
  <dcterms:created xsi:type="dcterms:W3CDTF">2013-07-29T17:42:42Z</dcterms:created>
  <dcterms:modified xsi:type="dcterms:W3CDTF">2014-10-19T11:32:28Z</dcterms:modified>
</cp:coreProperties>
</file>