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3B40-7402-4F32-A553-1D63A9DC5007}" type="datetimeFigureOut">
              <a:rPr lang="ru-RU" smtClean="0"/>
              <a:pPr/>
              <a:t>06.11.2009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77B03-F094-4A66-80C2-BBFBDCF267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3B40-7402-4F32-A553-1D63A9DC5007}" type="datetimeFigureOut">
              <a:rPr lang="ru-RU" smtClean="0"/>
              <a:pPr/>
              <a:t>06.11.2009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77B03-F094-4A66-80C2-BBFBDCF267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3B40-7402-4F32-A553-1D63A9DC5007}" type="datetimeFigureOut">
              <a:rPr lang="ru-RU" smtClean="0"/>
              <a:pPr/>
              <a:t>06.11.2009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77B03-F094-4A66-80C2-BBFBDCF267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3B40-7402-4F32-A553-1D63A9DC5007}" type="datetimeFigureOut">
              <a:rPr lang="ru-RU" smtClean="0"/>
              <a:pPr/>
              <a:t>06.11.2009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77B03-F094-4A66-80C2-BBFBDCF267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3B40-7402-4F32-A553-1D63A9DC5007}" type="datetimeFigureOut">
              <a:rPr lang="ru-RU" smtClean="0"/>
              <a:pPr/>
              <a:t>06.11.2009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77B03-F094-4A66-80C2-BBFBDCF267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3B40-7402-4F32-A553-1D63A9DC5007}" type="datetimeFigureOut">
              <a:rPr lang="ru-RU" smtClean="0"/>
              <a:pPr/>
              <a:t>06.11.2009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77B03-F094-4A66-80C2-BBFBDCF267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3B40-7402-4F32-A553-1D63A9DC5007}" type="datetimeFigureOut">
              <a:rPr lang="ru-RU" smtClean="0"/>
              <a:pPr/>
              <a:t>06.11.2009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77B03-F094-4A66-80C2-BBFBDCF267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3B40-7402-4F32-A553-1D63A9DC5007}" type="datetimeFigureOut">
              <a:rPr lang="ru-RU" smtClean="0"/>
              <a:pPr/>
              <a:t>06.11.2009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77B03-F094-4A66-80C2-BBFBDCF267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3B40-7402-4F32-A553-1D63A9DC5007}" type="datetimeFigureOut">
              <a:rPr lang="ru-RU" smtClean="0"/>
              <a:pPr/>
              <a:t>06.11.2009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77B03-F094-4A66-80C2-BBFBDCF267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3B40-7402-4F32-A553-1D63A9DC5007}" type="datetimeFigureOut">
              <a:rPr lang="ru-RU" smtClean="0"/>
              <a:pPr/>
              <a:t>06.11.2009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77B03-F094-4A66-80C2-BBFBDCF267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3B40-7402-4F32-A553-1D63A9DC5007}" type="datetimeFigureOut">
              <a:rPr lang="ru-RU" smtClean="0"/>
              <a:pPr/>
              <a:t>06.11.2009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77B03-F094-4A66-80C2-BBFBDCF267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F3B40-7402-4F32-A553-1D63A9DC5007}" type="datetimeFigureOut">
              <a:rPr lang="ru-RU" smtClean="0"/>
              <a:pPr/>
              <a:t>06.11.2009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77B03-F094-4A66-80C2-BBFBDCF267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ndAc>
      <p:stSnd>
        <p:snd r:embed="rId13" name="chimes.wav" builtIn="1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28736"/>
            <a:ext cx="6400800" cy="4210064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>Сказочный образ мира во вступлении к поэме А.С.Пушкина «Руслан и Людмила»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Замкнутая цепь</a:t>
            </a:r>
            <a:endParaRPr lang="ru-RU" dirty="0"/>
          </a:p>
        </p:txBody>
      </p:sp>
      <p:pic>
        <p:nvPicPr>
          <p:cNvPr id="4" name="Содержимое 3" descr="pushkin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28728" y="1571588"/>
            <a:ext cx="5715040" cy="5286412"/>
          </a:xfrm>
        </p:spPr>
      </p:pic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lab5vph120869279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5000628" y="500042"/>
            <a:ext cx="2471318" cy="5847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/>
              <a:t>Верхний мир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214546" y="3000372"/>
            <a:ext cx="2517805" cy="5847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/>
              <a:t>Средний мир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6715140" y="5929330"/>
            <a:ext cx="2137124" cy="5232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/>
              <a:t>Нижний мир</a:t>
            </a:r>
            <a:endParaRPr lang="ru-RU" sz="2800" dirty="0"/>
          </a:p>
        </p:txBody>
      </p:sp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Сказка-ложь, да в ней намек.</a:t>
            </a:r>
            <a:br>
              <a:rPr lang="ru-RU" dirty="0" smtClean="0"/>
            </a:br>
            <a:r>
              <a:rPr lang="ru-RU" dirty="0" smtClean="0"/>
              <a:t>Добрым молодцам урок!</a:t>
            </a:r>
            <a:endParaRPr lang="ru-RU" dirty="0"/>
          </a:p>
        </p:txBody>
      </p:sp>
      <p:pic>
        <p:nvPicPr>
          <p:cNvPr id="6" name="Содержимое 5" descr="push6i.b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00298" y="1857364"/>
            <a:ext cx="3643338" cy="4143404"/>
          </a:xfrm>
        </p:spPr>
      </p:pic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Сказка-это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</a:t>
            </a:r>
            <a:r>
              <a:rPr lang="ru-RU" dirty="0" smtClean="0"/>
              <a:t>ебольшое поэтическое произведение</a:t>
            </a:r>
          </a:p>
          <a:p>
            <a:r>
              <a:rPr lang="ru-RU" dirty="0"/>
              <a:t>п</a:t>
            </a:r>
            <a:r>
              <a:rPr lang="ru-RU" dirty="0" smtClean="0"/>
              <a:t>роизведение в вымышленных лицах и событиях, преимущественно с участием волшебных и фантастических сил</a:t>
            </a:r>
          </a:p>
          <a:p>
            <a:r>
              <a:rPr lang="ru-RU" dirty="0"/>
              <a:t>п</a:t>
            </a:r>
            <a:r>
              <a:rPr lang="ru-RU" dirty="0" smtClean="0"/>
              <a:t>розаическое произведение небольшого размера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А.С.Пушкин</a:t>
            </a:r>
            <a:endParaRPr lang="ru-RU" dirty="0"/>
          </a:p>
        </p:txBody>
      </p:sp>
      <p:pic>
        <p:nvPicPr>
          <p:cNvPr id="4" name="Содержимое 3" descr="Пушкин.b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14612" y="1428736"/>
            <a:ext cx="3857652" cy="4572032"/>
          </a:xfrm>
        </p:spPr>
      </p:pic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Тамань-лукоморье двух морей Чёрного и Азовского</a:t>
            </a:r>
            <a:endParaRPr lang="ru-RU" dirty="0"/>
          </a:p>
        </p:txBody>
      </p:sp>
      <p:pic>
        <p:nvPicPr>
          <p:cNvPr id="4" name="Picture 4" descr="1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43042" y="1571612"/>
            <a:ext cx="6000792" cy="5072098"/>
          </a:xfrm>
          <a:noFill/>
          <a:ln/>
        </p:spPr>
      </p:pic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Почему у дуба обитает сказочная сила?</a:t>
            </a:r>
            <a:endParaRPr lang="ru-RU" dirty="0"/>
          </a:p>
        </p:txBody>
      </p:sp>
      <p:pic>
        <p:nvPicPr>
          <p:cNvPr id="6" name="Содержимое 5" descr="01lab5vph120869279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05357" y="1600200"/>
            <a:ext cx="6333285" cy="4525963"/>
          </a:xfrm>
        </p:spPr>
      </p:pic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lab5vph120869279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5000628" y="500042"/>
            <a:ext cx="2471318" cy="5847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/>
              <a:t>Верхний мир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214546" y="3000372"/>
            <a:ext cx="2517805" cy="5847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/>
              <a:t>Средний мир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6715140" y="5929330"/>
            <a:ext cx="2137124" cy="5232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/>
              <a:t>Нижний мир</a:t>
            </a:r>
            <a:endParaRPr lang="ru-RU" sz="2800" dirty="0"/>
          </a:p>
        </p:txBody>
      </p:sp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is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43042" y="0"/>
            <a:ext cx="5786478" cy="6858000"/>
          </a:xfrm>
        </p:spPr>
      </p:pic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</a:t>
            </a:r>
            <a:r>
              <a:rPr lang="ru-RU" dirty="0" smtClean="0"/>
              <a:t>а неведомых дорожках</a:t>
            </a:r>
          </a:p>
          <a:p>
            <a:r>
              <a:rPr lang="ru-RU" dirty="0" smtClean="0"/>
              <a:t>Там лес и дол видений полны                 </a:t>
            </a:r>
          </a:p>
          <a:p>
            <a:r>
              <a:rPr lang="ru-RU" dirty="0" smtClean="0"/>
              <a:t>Прихлынут</a:t>
            </a:r>
          </a:p>
          <a:p>
            <a:r>
              <a:rPr lang="ru-RU" dirty="0" smtClean="0"/>
              <a:t>Чредой</a:t>
            </a:r>
          </a:p>
          <a:p>
            <a:r>
              <a:rPr lang="ru-RU" dirty="0" smtClean="0"/>
              <a:t>Пленяет</a:t>
            </a:r>
          </a:p>
          <a:p>
            <a:r>
              <a:rPr lang="ru-RU" dirty="0" smtClean="0"/>
              <a:t>Мимоходом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неведомых </a:t>
            </a:r>
            <a:r>
              <a:rPr lang="ru-RU" dirty="0" err="1" smtClean="0"/>
              <a:t>дорожках-</a:t>
            </a:r>
            <a:r>
              <a:rPr lang="ru-RU" dirty="0" err="1" smtClean="0">
                <a:solidFill>
                  <a:srgbClr val="FF0000"/>
                </a:solidFill>
              </a:rPr>
              <a:t>ведать=знать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Там лес и дол видений </a:t>
            </a:r>
            <a:r>
              <a:rPr lang="ru-RU" dirty="0" err="1" smtClean="0"/>
              <a:t>полны-</a:t>
            </a:r>
            <a:r>
              <a:rPr lang="ru-RU" dirty="0" err="1" smtClean="0">
                <a:solidFill>
                  <a:srgbClr val="FF0000"/>
                </a:solidFill>
              </a:rPr>
              <a:t>речная</a:t>
            </a:r>
            <a:r>
              <a:rPr lang="ru-RU" dirty="0" smtClean="0"/>
              <a:t>                   </a:t>
            </a:r>
            <a:r>
              <a:rPr lang="ru-RU" dirty="0" smtClean="0">
                <a:solidFill>
                  <a:srgbClr val="FF0000"/>
                </a:solidFill>
              </a:rPr>
              <a:t>впадина, много призраков </a:t>
            </a:r>
          </a:p>
          <a:p>
            <a:r>
              <a:rPr lang="ru-RU" dirty="0" smtClean="0"/>
              <a:t>Прихлынут-</a:t>
            </a:r>
            <a:r>
              <a:rPr lang="ru-RU" dirty="0" smtClean="0">
                <a:solidFill>
                  <a:srgbClr val="FF0000"/>
                </a:solidFill>
              </a:rPr>
              <a:t>набегут</a:t>
            </a:r>
          </a:p>
          <a:p>
            <a:r>
              <a:rPr lang="ru-RU" dirty="0" smtClean="0"/>
              <a:t>Чредой-</a:t>
            </a:r>
            <a:r>
              <a:rPr lang="ru-RU" dirty="0" smtClean="0">
                <a:solidFill>
                  <a:srgbClr val="FF0000"/>
                </a:solidFill>
              </a:rPr>
              <a:t>чередой</a:t>
            </a:r>
          </a:p>
          <a:p>
            <a:r>
              <a:rPr lang="ru-RU" dirty="0" err="1" smtClean="0"/>
              <a:t>Пленяет-</a:t>
            </a:r>
            <a:r>
              <a:rPr lang="ru-RU" dirty="0" err="1" smtClean="0">
                <a:solidFill>
                  <a:srgbClr val="FF0000"/>
                </a:solidFill>
              </a:rPr>
              <a:t>берут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в плен</a:t>
            </a:r>
          </a:p>
          <a:p>
            <a:r>
              <a:rPr lang="ru-RU" dirty="0" err="1" smtClean="0"/>
              <a:t>Мимоходом-</a:t>
            </a:r>
            <a:r>
              <a:rPr lang="ru-RU" dirty="0" err="1" smtClean="0">
                <a:solidFill>
                  <a:srgbClr val="FF0000"/>
                </a:solidFill>
              </a:rPr>
              <a:t>мимо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00B0F0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106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Сказка-это</vt:lpstr>
      <vt:lpstr>А.С.Пушкин</vt:lpstr>
      <vt:lpstr>Тамань-лукоморье двух морей Чёрного и Азовского</vt:lpstr>
      <vt:lpstr>Почему у дуба обитает сказочная сила?</vt:lpstr>
      <vt:lpstr>Слайд 6</vt:lpstr>
      <vt:lpstr>Слайд 7</vt:lpstr>
      <vt:lpstr>Словарная работа</vt:lpstr>
      <vt:lpstr>Проверь себя</vt:lpstr>
      <vt:lpstr>Замкнутая цепь</vt:lpstr>
      <vt:lpstr>Слайд 11</vt:lpstr>
      <vt:lpstr>Сказка-ложь, да в ней намек. Добрым молодцам урок!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Алла</dc:creator>
  <cp:lastModifiedBy>Алла</cp:lastModifiedBy>
  <cp:revision>6</cp:revision>
  <dcterms:created xsi:type="dcterms:W3CDTF">2009-11-06T18:53:33Z</dcterms:created>
  <dcterms:modified xsi:type="dcterms:W3CDTF">2009-11-06T20:50:59Z</dcterms:modified>
</cp:coreProperties>
</file>