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43" r:id="rId2"/>
    <p:sldId id="259" r:id="rId3"/>
    <p:sldId id="381" r:id="rId4"/>
    <p:sldId id="380" r:id="rId5"/>
    <p:sldId id="379" r:id="rId6"/>
    <p:sldId id="378" r:id="rId7"/>
    <p:sldId id="377" r:id="rId8"/>
    <p:sldId id="376" r:id="rId9"/>
    <p:sldId id="283" r:id="rId10"/>
    <p:sldId id="373" r:id="rId11"/>
    <p:sldId id="375" r:id="rId12"/>
    <p:sldId id="384" r:id="rId13"/>
    <p:sldId id="3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668"/>
    <a:srgbClr val="FFFFFF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87299" autoAdjust="0"/>
  </p:normalViewPr>
  <p:slideViewPr>
    <p:cSldViewPr>
      <p:cViewPr varScale="1">
        <p:scale>
          <a:sx n="66" d="100"/>
          <a:sy n="66" d="100"/>
        </p:scale>
        <p:origin x="-146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notesViewPr>
    <p:cSldViewPr>
      <p:cViewPr varScale="1">
        <p:scale>
          <a:sx n="67" d="100"/>
          <a:sy n="67" d="100"/>
        </p:scale>
        <p:origin x="-274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18461-C705-4723-8F93-6238E337F0D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8ED3C-E194-41A6-98E7-1BA012FC8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8ED3C-E194-41A6-98E7-1BA012FC88C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FAB450-2E97-48BA-9E22-B79E9505DC6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77F6F0-71B7-40A4-89CF-9E7A28D1A7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76672"/>
            <a:ext cx="7772400" cy="2064899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Районная экологическая акция </a:t>
            </a:r>
            <a:b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</a:t>
            </a:r>
            <a: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помоги перезимовать</a:t>
            </a:r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”</a:t>
            </a:r>
            <a:endParaRPr lang="ru-RU" sz="4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Ученики 6 и 7 классов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3968" y="4797152"/>
            <a:ext cx="457203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Куратор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Потапова  Людмила Анатольевна, учитель географии 633школы Калининского района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города Санкт –Петербурга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5214950"/>
            <a:ext cx="4572032" cy="1643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Юрий\Desktop\1\DSC01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4464496" cy="511256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260648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Учащийся 7 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класса  петров</a:t>
            </a:r>
            <a:r>
              <a:rPr kumimoji="0" lang="ru-RU" sz="25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5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михаил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   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ctrTitle"/>
          </p:nvPr>
        </p:nvSpPr>
        <p:spPr>
          <a:xfrm>
            <a:off x="5004048" y="1124744"/>
            <a:ext cx="3960440" cy="223224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Я каждый день </a:t>
            </a:r>
            <a:r>
              <a:rPr lang="ru-RU" sz="19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подкармли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 </a:t>
            </a:r>
            <a:r>
              <a:rPr lang="ru-RU" sz="1900" dirty="0" err="1" smtClean="0"/>
              <a:t>ваю</a:t>
            </a:r>
            <a:r>
              <a:rPr lang="ru-RU" sz="1900" dirty="0" smtClean="0"/>
              <a:t> птиц семечками и наблюдаю, что часто прилетают к кормушке воробьи.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5214950"/>
            <a:ext cx="4572032" cy="1643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Users\Юрий\Desktop\1\DSC013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4608512" cy="511256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260648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Учащийся 7 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класса  </a:t>
            </a:r>
            <a:r>
              <a:rPr kumimoji="0" lang="ru-RU" sz="25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охремчук</a:t>
            </a:r>
            <a:r>
              <a:rPr kumimoji="0" lang="ru-RU" sz="25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5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михаил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   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ctrTitle"/>
          </p:nvPr>
        </p:nvSpPr>
        <p:spPr>
          <a:xfrm>
            <a:off x="5004048" y="1124744"/>
            <a:ext cx="3960440" cy="223224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19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санкт-петербурге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часто ветреная и холодная погода, Поэтому мои птицы Прилетают не только поесть, но и погреться 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  <a:prstGeom prst="rect">
            <a:avLst/>
          </a:prstGeom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Зегря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5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лариса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5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николаевна</a:t>
            </a:r>
            <a:r>
              <a:rPr lang="ru-RU" sz="2500" dirty="0" smtClean="0"/>
              <a:t> – учитель русского языка и литературы, классный руководитель 7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класса.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Users\Юрий\Desktop\zegr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3816424" cy="511256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11960" y="1268760"/>
            <a:ext cx="4752528" cy="475252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прошлом году, я с ребятами  участвовала  в этой акции</a:t>
            </a:r>
            <a:r>
              <a:rPr kumimoji="0" lang="en-US" sz="19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помоги 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перезимовать</a:t>
            </a:r>
            <a:r>
              <a:rPr kumimoji="0" lang="en-US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 В этом году я доверила свой 7 </a:t>
            </a:r>
            <a:r>
              <a:rPr kumimoji="0" lang="en-US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класс своей коллеге, учителю географии </a:t>
            </a:r>
            <a:r>
              <a:rPr kumimoji="0" lang="ru-RU" sz="19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потаповой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19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людмиле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19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анатольевне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Ученики моего класса  помогали изготавливать кормушки, </a:t>
            </a:r>
            <a:r>
              <a:rPr lang="ru-RU" sz="1900" cap="all" noProof="0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устанав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noProof="0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ливать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на деревья, подкармливать птиц. Птицы нашего города </a:t>
            </a:r>
            <a:r>
              <a:rPr lang="ru-RU" sz="1900" cap="all" noProof="0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благопо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 </a:t>
            </a:r>
            <a:r>
              <a:rPr lang="ru-RU" sz="1900" cap="all" noProof="0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лучно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перезимуют, будут живы и здоровы.  Этим мы учим детей </a:t>
            </a:r>
            <a:r>
              <a:rPr lang="ru-RU" sz="1900" cap="all" noProof="0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забо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титься</a:t>
            </a:r>
            <a:r>
              <a:rPr lang="ru-RU" sz="1900" cap="all" noProof="0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, беречь и любить природу.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Юрий\Desktop\240x180_crop_thumb_7776558271325879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1412776"/>
            <a:ext cx="4248472" cy="338437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  <a:prstGeom prst="rect">
            <a:avLst/>
          </a:prstGeom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/>
              <a:t>Потапова  </a:t>
            </a:r>
            <a:r>
              <a:rPr lang="ru-RU" sz="2500" dirty="0" err="1" smtClean="0"/>
              <a:t>людмила</a:t>
            </a:r>
            <a:r>
              <a:rPr lang="ru-RU" sz="2500" dirty="0" smtClean="0"/>
              <a:t> </a:t>
            </a:r>
            <a:r>
              <a:rPr lang="ru-RU" sz="2500" dirty="0" err="1" smtClean="0"/>
              <a:t>анатольевна</a:t>
            </a:r>
            <a:r>
              <a:rPr lang="ru-RU" sz="2500" dirty="0" smtClean="0"/>
              <a:t> – учитель географии, классный руководитель 6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класса.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76056" y="1412776"/>
            <a:ext cx="3888432" cy="338437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kumimoji="0" lang="ru-RU" sz="19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этих акциях</a:t>
            </a:r>
            <a:r>
              <a:rPr lang="en-US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“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помоги перезимовать</a:t>
            </a:r>
            <a:r>
              <a:rPr lang="en-US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”</a:t>
            </a:r>
            <a:r>
              <a:rPr kumimoji="0" lang="ru-RU" sz="19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участвовали</a:t>
            </a:r>
            <a:r>
              <a:rPr kumimoji="0" lang="ru-RU" sz="19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не только учащиеся 6 и 7 классов, но и дети 8 и 9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классов, они постеснялись фотографироваться. </a:t>
            </a:r>
          </a:p>
          <a:p>
            <a:pPr lvl="0" algn="just">
              <a:spcBef>
                <a:spcPct val="0"/>
              </a:spcBef>
              <a:defRPr/>
            </a:pPr>
            <a:r>
              <a:rPr lang="ru-RU" sz="1900" cap="all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Акция завершилась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, но птицы все равно не останутся без внимания и поддержки до конца учебного года.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2500" dirty="0" smtClean="0"/>
              <a:t>6 </a:t>
            </a:r>
            <a:r>
              <a:rPr lang="en-US" sz="2500" dirty="0" smtClean="0"/>
              <a:t>“</a:t>
            </a:r>
            <a:r>
              <a:rPr lang="ru-RU" sz="2500" dirty="0" smtClean="0"/>
              <a:t>А</a:t>
            </a:r>
            <a:r>
              <a:rPr lang="en-US" sz="2500" dirty="0" smtClean="0"/>
              <a:t>”</a:t>
            </a:r>
            <a:r>
              <a:rPr lang="ru-RU" sz="2500" dirty="0" smtClean="0"/>
              <a:t> класс </a:t>
            </a:r>
            <a:br>
              <a:rPr lang="ru-RU" sz="2500" dirty="0" smtClean="0"/>
            </a:br>
            <a:r>
              <a:rPr lang="ru-RU" sz="2500" dirty="0" smtClean="0"/>
              <a:t>Бессчетная </a:t>
            </a:r>
            <a:r>
              <a:rPr lang="ru-RU" sz="2500" dirty="0" err="1" smtClean="0"/>
              <a:t>дарья</a:t>
            </a:r>
            <a:r>
              <a:rPr lang="ru-RU" sz="2500" dirty="0" smtClean="0"/>
              <a:t> и </a:t>
            </a:r>
            <a:r>
              <a:rPr lang="ru-RU" sz="2500" dirty="0" err="1" smtClean="0"/>
              <a:t>удальцова</a:t>
            </a:r>
            <a:r>
              <a:rPr lang="ru-RU" sz="2500" dirty="0" smtClean="0"/>
              <a:t> </a:t>
            </a:r>
            <a:r>
              <a:rPr lang="ru-RU" sz="2500" dirty="0" err="1" smtClean="0"/>
              <a:t>алена</a:t>
            </a:r>
            <a:r>
              <a:rPr lang="ru-RU" sz="2500" dirty="0" smtClean="0"/>
              <a:t> </a:t>
            </a:r>
            <a:endParaRPr lang="ru-RU" sz="2500" dirty="0"/>
          </a:p>
        </p:txBody>
      </p:sp>
      <p:pic>
        <p:nvPicPr>
          <p:cNvPr id="1026" name="Picture 2" descr="C:\Users\Юрий\Desktop\1\q8LCV72ORm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4320480" cy="496855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32040" y="1556792"/>
            <a:ext cx="4211960" cy="352839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Акция нам понравилась</a:t>
            </a:r>
            <a:r>
              <a:rPr lang="en-US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.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мы самые первые </a:t>
            </a:r>
            <a:r>
              <a:rPr lang="ru-RU" sz="23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изгото-вили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кормушку. </a:t>
            </a:r>
            <a:r>
              <a:rPr lang="ru-RU" sz="23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Неболь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- </a:t>
            </a:r>
            <a:r>
              <a:rPr lang="ru-RU" sz="23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шое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пластмассовое ведро мы превратили в уютный домик и сделали надпись над дверью </a:t>
            </a:r>
            <a:r>
              <a:rPr lang="ru-RU" sz="2300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по-английский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“WELCOM”</a:t>
            </a:r>
            <a:r>
              <a:rPr lang="ru-RU" sz="2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endParaRPr kumimoji="0" lang="ru-RU" sz="23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6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и 8 </a:t>
            </a:r>
            <a:r>
              <a:rPr lang="en-US" sz="2500" dirty="0" smtClean="0"/>
              <a:t>“</a:t>
            </a:r>
            <a:r>
              <a:rPr lang="ru-RU" sz="2500" dirty="0" smtClean="0"/>
              <a:t>А</a:t>
            </a:r>
            <a:r>
              <a:rPr lang="en-US" sz="2500" dirty="0" smtClean="0"/>
              <a:t>”</a:t>
            </a:r>
            <a:r>
              <a:rPr lang="en-US" sz="2500" dirty="0" smtClean="0"/>
              <a:t>:</a:t>
            </a:r>
            <a:r>
              <a:rPr lang="ru-RU" sz="2500" dirty="0" smtClean="0"/>
              <a:t> </a:t>
            </a:r>
            <a:r>
              <a:rPr lang="ru-RU" sz="2500" dirty="0" err="1" smtClean="0"/>
              <a:t>шухрат</a:t>
            </a:r>
            <a:r>
              <a:rPr lang="ru-RU" sz="2500" dirty="0" smtClean="0"/>
              <a:t> и шахиня </a:t>
            </a:r>
            <a:r>
              <a:rPr lang="ru-RU" sz="2500" dirty="0" err="1" smtClean="0"/>
              <a:t>гадоевы</a:t>
            </a:r>
            <a:r>
              <a:rPr lang="ru-RU" sz="2500" dirty="0" smtClean="0"/>
              <a:t> </a:t>
            </a:r>
            <a:endParaRPr lang="ru-RU" sz="2500" dirty="0"/>
          </a:p>
        </p:txBody>
      </p:sp>
      <p:pic>
        <p:nvPicPr>
          <p:cNvPr id="2050" name="Picture 2" descr="C:\Users\Юрий\Desktop\1\82DYai2odt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3888432" cy="3600400"/>
          </a:xfrm>
          <a:prstGeom prst="rect">
            <a:avLst/>
          </a:prstGeom>
          <a:noFill/>
        </p:spPr>
      </p:pic>
      <p:pic>
        <p:nvPicPr>
          <p:cNvPr id="2052" name="Picture 4" descr="C:\Users\Юрий\Desktop\1\TF5xgKtLZi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140968"/>
            <a:ext cx="3528392" cy="3528392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941168"/>
            <a:ext cx="4392488" cy="122413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Я смастерил из досок кормушку с папой. Папа всегда принимает участие в школьных акциях.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27984" y="1124744"/>
            <a:ext cx="4536504" cy="172819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Я помогла брату и папе раскрасить эту кормушку. Она получилась яркой и привлекательной.  Надеюсь, что она удобна и птицы часто будут ее посещать. 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6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класс. </a:t>
            </a:r>
            <a:r>
              <a:rPr lang="ru-RU" sz="2500" dirty="0" err="1" smtClean="0"/>
              <a:t>Аташевский</a:t>
            </a:r>
            <a:r>
              <a:rPr lang="ru-RU" sz="2500" dirty="0" smtClean="0"/>
              <a:t> </a:t>
            </a:r>
            <a:r>
              <a:rPr lang="ru-RU" sz="2500" dirty="0" err="1" smtClean="0"/>
              <a:t>валерий</a:t>
            </a:r>
            <a:r>
              <a:rPr lang="ru-RU" sz="2500" dirty="0" smtClean="0"/>
              <a:t> и </a:t>
            </a:r>
            <a:r>
              <a:rPr lang="ru-RU" sz="2500" dirty="0" err="1" smtClean="0"/>
              <a:t>даниил</a:t>
            </a:r>
            <a:r>
              <a:rPr lang="ru-RU" sz="2500" dirty="0" smtClean="0"/>
              <a:t> </a:t>
            </a:r>
            <a:r>
              <a:rPr lang="ru-RU" sz="2500" dirty="0" err="1" smtClean="0"/>
              <a:t>захаров</a:t>
            </a:r>
            <a:r>
              <a:rPr lang="ru-RU" sz="2500" dirty="0" smtClean="0"/>
              <a:t>. </a:t>
            </a:r>
            <a:endParaRPr lang="ru-RU" sz="2500" dirty="0"/>
          </a:p>
        </p:txBody>
      </p:sp>
      <p:pic>
        <p:nvPicPr>
          <p:cNvPr id="3074" name="Picture 2" descr="C:\Users\Юрий\Desktop\1\BZqgBhP5JK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4392488" cy="504056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32040" y="1052736"/>
            <a:ext cx="3960440" cy="259228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Мы долго думали какую изготовить кормушку и решили в виде гнезда – привычный домик для птиц.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Пусть им будет здесь тепло, уютно и хлебосольно. Приглашаем всех на сытные обеды.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рий\Desktop\1\UYk7LIndyA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4248472" cy="496855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6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класс. </a:t>
            </a:r>
            <a:r>
              <a:rPr lang="ru-RU" sz="2500" dirty="0" err="1" smtClean="0"/>
              <a:t>Аташевский</a:t>
            </a:r>
            <a:r>
              <a:rPr lang="ru-RU" sz="2500" dirty="0" smtClean="0"/>
              <a:t> </a:t>
            </a:r>
            <a:r>
              <a:rPr lang="ru-RU" sz="2500" dirty="0" err="1" smtClean="0"/>
              <a:t>валерий</a:t>
            </a:r>
            <a:r>
              <a:rPr lang="ru-RU" sz="2500" dirty="0" smtClean="0"/>
              <a:t>. </a:t>
            </a:r>
            <a:endParaRPr lang="ru-RU" sz="25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16016" y="1412776"/>
            <a:ext cx="4248472" cy="288032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Эта кормушка большая и уютная. Подкармливать птиц – дело очень нужное дело, т.к. птицы санитары леса. Птицы, которые не улетели на юг, а остались у нас зимовать, значит Россия это их родина и поэтому  надо помочь им выжить в холодный период.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рий\Desktop\1\63PEUUH-lR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4176464" cy="5112568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7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класс. </a:t>
            </a:r>
            <a:r>
              <a:rPr lang="ru-RU" sz="2500" dirty="0" err="1" smtClean="0"/>
              <a:t>Баханов</a:t>
            </a:r>
            <a:r>
              <a:rPr lang="ru-RU" sz="2500" dirty="0" smtClean="0"/>
              <a:t> </a:t>
            </a:r>
            <a:r>
              <a:rPr lang="ru-RU" sz="2500" dirty="0" err="1" smtClean="0"/>
              <a:t>игорь</a:t>
            </a:r>
            <a:r>
              <a:rPr lang="ru-RU" sz="2500" dirty="0" smtClean="0"/>
              <a:t>. </a:t>
            </a:r>
            <a:endParaRPr lang="ru-RU" sz="25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1268760"/>
            <a:ext cx="4248472" cy="244827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Моя небольшая кормушка напоминает красивый и праздничный торт. Всех птиц приглашаю на званный обед, который состоит из</a:t>
            </a:r>
            <a:r>
              <a:rPr lang="en-US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:</a:t>
            </a: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семечек, хлеба и пшена. 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Юрий\Desktop\1\DSC01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6"/>
            <a:ext cx="3960440" cy="3384376"/>
          </a:xfrm>
          <a:prstGeom prst="rect">
            <a:avLst/>
          </a:prstGeom>
          <a:noFill/>
        </p:spPr>
      </p:pic>
      <p:pic>
        <p:nvPicPr>
          <p:cNvPr id="2053" name="Picture 5" descr="C:\Users\Юрий\Desktop\1\DSC01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84784"/>
            <a:ext cx="4248472" cy="3600400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Учащиеся 7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класса будут подкармливать птиц.   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рий\Desktop\1\DSC013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412776"/>
            <a:ext cx="4464496" cy="4536504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Учащийся 7 </a:t>
            </a:r>
            <a:r>
              <a:rPr lang="en-US" sz="2500" dirty="0" smtClean="0"/>
              <a:t>“</a:t>
            </a:r>
            <a:r>
              <a:rPr lang="ru-RU" sz="2500" dirty="0" smtClean="0"/>
              <a:t>Б</a:t>
            </a:r>
            <a:r>
              <a:rPr lang="en-US" sz="2500" dirty="0" smtClean="0"/>
              <a:t>”</a:t>
            </a:r>
            <a:r>
              <a:rPr lang="ru-RU" sz="2500" dirty="0" smtClean="0"/>
              <a:t> класса </a:t>
            </a:r>
            <a:r>
              <a:rPr lang="ru-RU" sz="2500" dirty="0" err="1" smtClean="0"/>
              <a:t>запрудский</a:t>
            </a:r>
            <a:r>
              <a:rPr lang="ru-RU" sz="2500" dirty="0" smtClean="0"/>
              <a:t> </a:t>
            </a:r>
            <a:r>
              <a:rPr lang="ru-RU" sz="2500" dirty="0" err="1" smtClean="0"/>
              <a:t>михаил</a:t>
            </a:r>
            <a:r>
              <a:rPr lang="ru-RU" sz="2500" dirty="0" smtClean="0"/>
              <a:t>.   </a:t>
            </a:r>
            <a:endParaRPr lang="ru-RU" sz="25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76056" y="1412776"/>
            <a:ext cx="3888432" cy="216024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Мы в этой акции участвуем не первый год. Птицы с удовольствием прилетают к нашим кормушкам и улетают сытые и довольные. 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рий\Desktop\1\DSC01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4824536" cy="504056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60648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Учащийся 7 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класса  </a:t>
            </a:r>
            <a:r>
              <a:rPr kumimoji="0" lang="ru-RU" sz="25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яснитский</a:t>
            </a:r>
            <a:r>
              <a:rPr kumimoji="0" lang="ru-RU" sz="25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500" b="0" i="0" u="none" strike="noStrike" kern="1200" cap="all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владимир</a:t>
            </a: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.   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64088" y="1268760"/>
            <a:ext cx="3600400" cy="194421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Кормушка очень прочная, деревянная. Она выдержит несколько птиц. Этот домик теплый и уютный.</a:t>
            </a:r>
            <a:endParaRPr kumimoji="0" lang="ru-RU" sz="19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1108</TotalTime>
  <Words>527</Words>
  <Application>Microsoft Office PowerPoint</Application>
  <PresentationFormat>Экран (4:3)</PresentationFormat>
  <Paragraphs>56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Районная экологическая акция  “помоги перезимовать”</vt:lpstr>
      <vt:lpstr>6 “А” класс  Бессчетная дарья и удальцова алена </vt:lpstr>
      <vt:lpstr>6 “Б” и 8 “А”: шухрат и шахиня гадоевы </vt:lpstr>
      <vt:lpstr>6 “Б” класс. Аташевский валерий и даниил захаров. </vt:lpstr>
      <vt:lpstr>6 “Б” класс. Аташевский валерий. </vt:lpstr>
      <vt:lpstr>7 “Б” класс. Баханов игорь. </vt:lpstr>
      <vt:lpstr>Учащиеся 7 “Б” класса будут подкармливать птиц.   </vt:lpstr>
      <vt:lpstr>Учащийся 7 “Б” класса запрудский михаил.   </vt:lpstr>
      <vt:lpstr>Слайд 9</vt:lpstr>
      <vt:lpstr>Я каждый день подкармли- ваю птиц семечками и наблюдаю, что часто прилетают к кормушке воробьи.</vt:lpstr>
      <vt:lpstr>В санкт-петербурге часто ветреная и холодная погода, Поэтому мои птицы Прилетают не только поесть, но и погреться </vt:lpstr>
      <vt:lpstr>Зегря лариса николаевна – учитель русского языка и литературы, классный руководитель 7 “б” класса.   </vt:lpstr>
      <vt:lpstr>Потапова  людмила анатольевна – учитель географии, классный руководитель 6 “б” класса.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Юрий</cp:lastModifiedBy>
  <cp:revision>203</cp:revision>
  <dcterms:created xsi:type="dcterms:W3CDTF">2009-12-15T12:26:44Z</dcterms:created>
  <dcterms:modified xsi:type="dcterms:W3CDTF">2015-03-09T16:20:47Z</dcterms:modified>
</cp:coreProperties>
</file>