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63" r:id="rId3"/>
    <p:sldId id="272" r:id="rId4"/>
    <p:sldId id="27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2" y="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22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8B200-FC7E-4B38-A298-54E3CB897487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8F890-345B-4570-ABF9-7B1F88EED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8F890-345B-4570-ABF9-7B1F88EEDDF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E1419-4280-46AF-93DF-CB2FCCD80D5F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FCAD-A457-4113-B9CA-8353AAF18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H:\&#1040;&#1081;%20&#1050;&#1086;&#1103;&#1096;\Maid%20with%20the%20Flaxen%20Hair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№16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00232" y="4929198"/>
            <a:ext cx="5486400" cy="804862"/>
          </a:xfrm>
        </p:spPr>
        <p:txBody>
          <a:bodyPr>
            <a:noAutofit/>
          </a:bodyPr>
          <a:lstStyle/>
          <a:p>
            <a:r>
              <a:rPr lang="ru-RU" sz="32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Камалиева   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Алис</a:t>
            </a:r>
            <a:r>
              <a:rPr lang="tt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ә</a:t>
            </a:r>
          </a:p>
          <a:p>
            <a:r>
              <a:rPr lang="tt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Столби</a:t>
            </a:r>
            <a:r>
              <a:rPr lang="ru-RU" sz="32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tt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урта мәктәбенең  </a:t>
            </a:r>
            <a:r>
              <a:rPr lang="tt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нчы </a:t>
            </a:r>
            <a:r>
              <a:rPr lang="tt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“Б” </a:t>
            </a:r>
            <a:r>
              <a:rPr lang="tt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сыйныфы </a:t>
            </a:r>
            <a:r>
              <a:rPr lang="tt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укучысы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Maid with the Flaxen Hai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Рисунок 15" descr="№12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7" name="Рисунок 16" descr="№18.jpg"/>
          <p:cNvPicPr>
            <a:picLocks noChangeAspect="1"/>
          </p:cNvPicPr>
          <p:nvPr/>
        </p:nvPicPr>
        <p:blipFill>
          <a:blip r:embed="rId4" cstate="print"/>
          <a:srcRect t="12004" b="1200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Picture 8" descr="C:\Users\Мадина\Pictures\№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0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Мадина\Pictures\№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Рисунок 9" descr="4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" y="0"/>
            <a:ext cx="9143999" cy="6808933"/>
          </a:xfrm>
        </p:spPr>
      </p:pic>
      <p:pic>
        <p:nvPicPr>
          <p:cNvPr id="11" name="Рисунок 10" descr="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-142924"/>
            <a:ext cx="9334565" cy="7000924"/>
          </a:xfrm>
          <a:prstGeom prst="rect">
            <a:avLst/>
          </a:prstGeom>
        </p:spPr>
      </p:pic>
    </p:spTree>
  </p:cSld>
  <p:clrMapOvr>
    <a:masterClrMapping/>
  </p:clrMapOvr>
  <p:transition advClick="0"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0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C:\Users\Мадина\Pictures\№2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Рисунок 10" descr="№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15</Words>
  <Application>Microsoft Office PowerPoint</Application>
  <PresentationFormat>Экран (4:3)</PresentationFormat>
  <Paragraphs>3</Paragraphs>
  <Slides>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Мадина</dc:creator>
  <cp:lastModifiedBy>Мадина</cp:lastModifiedBy>
  <cp:revision>27</cp:revision>
  <dcterms:created xsi:type="dcterms:W3CDTF">2011-04-17T13:03:15Z</dcterms:created>
  <dcterms:modified xsi:type="dcterms:W3CDTF">2015-03-09T11:17:22Z</dcterms:modified>
</cp:coreProperties>
</file>