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CCFFFF"/>
    <a:srgbClr val="0099FF"/>
    <a:srgbClr val="CCECFF"/>
    <a:srgbClr val="00CC00"/>
    <a:srgbClr val="0C7CD2"/>
    <a:srgbClr val="1F7EE7"/>
    <a:srgbClr val="AE1517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738031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</a:rPr>
              <a:t>Заголовок слайда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3"/>
                </a:solidFill>
                <a:latin typeface="Constantia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EC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800"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400"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000"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800"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400"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000"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CFFFF"/>
                </a:solidFill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CECFF"/>
                </a:solidFill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FF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32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8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FF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27" name="Picture 27" descr="nb v rufghjf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15.jpe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7596336" cy="1440160"/>
          </a:xfrm>
          <a:prstGeom prst="rect">
            <a:avLst/>
          </a:prstGeom>
          <a:solidFill>
            <a:srgbClr val="0099FF"/>
          </a:solidFill>
          <a:ln>
            <a:solidFill>
              <a:srgbClr val="CCFFFF"/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День Земли</a:t>
            </a: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5733256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учитель биологии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Меньщикова Полина Владимировна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70707"/>
              </a:clrFrom>
              <a:clrTo>
                <a:srgbClr val="07070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47664" y="332656"/>
            <a:ext cx="6120680" cy="5832648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386216944_ccad5dd673_b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-1" y="0"/>
            <a:ext cx="9158677" cy="6858000"/>
          </a:xfrm>
          <a:prstGeom prst="rect">
            <a:avLst/>
          </a:prstGeom>
        </p:spPr>
      </p:pic>
      <p:pic>
        <p:nvPicPr>
          <p:cNvPr id="7" name="Рисунок 6" descr="1228234052_01_12_2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20071224161647883_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9144000" cy="6874924"/>
          </a:xfrm>
          <a:prstGeom prst="rect">
            <a:avLst/>
          </a:prstGeom>
        </p:spPr>
      </p:pic>
      <p:pic>
        <p:nvPicPr>
          <p:cNvPr id="9" name="Рисунок 8" descr="b31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big_34622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1" y="0"/>
            <a:ext cx="9144757" cy="6858000"/>
          </a:xfrm>
          <a:prstGeom prst="rect">
            <a:avLst/>
          </a:prstGeom>
        </p:spPr>
      </p:pic>
      <p:pic>
        <p:nvPicPr>
          <p:cNvPr id="11" name="Рисунок 10" descr="ccekler_gokyuzu_manzara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golf-1366x768-012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Рисунок 12" descr="landscape26_1024x768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Mat-Zemlya-zhivaya-740x493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0" y="0"/>
            <a:ext cx="9146124" cy="6858000"/>
          </a:xfrm>
          <a:prstGeom prst="rect">
            <a:avLst/>
          </a:prstGeom>
        </p:spPr>
      </p:pic>
      <p:pic>
        <p:nvPicPr>
          <p:cNvPr id="15" name="Рисунок 14" descr="pole_romashki_cvety_solnce_5616x3744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 descr="Nature_324.jp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-1" y="0"/>
            <a:ext cx="9168341" cy="6858000"/>
          </a:xfrm>
          <a:prstGeom prst="rect">
            <a:avLst/>
          </a:prstGeom>
        </p:spPr>
      </p:pic>
      <p:pic>
        <p:nvPicPr>
          <p:cNvPr id="17" name="Рисунок 16" descr="p_011.jp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323528" y="1556792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24500" cmpd="dbl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Давайте сохраним нашу планету!</a:t>
            </a:r>
            <a:endParaRPr lang="ru-RU" sz="7200" b="1" dirty="0">
              <a:ln w="24500" cmpd="dbl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00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000"/>
                            </p:stCondLst>
                            <p:childTnLst>
                              <p:par>
                                <p:cTn id="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5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000"/>
                            </p:stCondLst>
                            <p:childTnLst>
                              <p:par>
                                <p:cTn id="5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0"/>
                            </p:stCondLst>
                            <p:childTnLst>
                              <p:par>
                                <p:cTn id="6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0"/>
                            </p:stCondLst>
                            <p:childTnLst>
                              <p:par>
                                <p:cTn id="6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8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u="sng" dirty="0" smtClean="0"/>
              <a:t>Всемирный день Земли</a:t>
            </a:r>
            <a:r>
              <a:rPr lang="ru-RU" sz="2800" dirty="0" smtClean="0"/>
              <a:t> отмечается ежегодно в день весеннего равноденствия,</a:t>
            </a:r>
            <a:r>
              <a:rPr lang="ru-RU" sz="2800" dirty="0" smtClean="0">
                <a:solidFill>
                  <a:srgbClr val="92D050"/>
                </a:solidFill>
              </a:rPr>
              <a:t> 21 марта. </a:t>
            </a:r>
            <a:r>
              <a:rPr lang="ru-RU" sz="2800" dirty="0" smtClean="0"/>
              <a:t>По традиции праздника звонит Колокол Мира.</a:t>
            </a:r>
            <a:endParaRPr lang="ru-RU" sz="2800" dirty="0"/>
          </a:p>
        </p:txBody>
      </p:sp>
      <p:pic>
        <p:nvPicPr>
          <p:cNvPr id="6" name="Содержимое 5" descr="i03ZANJQ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95936" y="2132856"/>
            <a:ext cx="4032448" cy="4547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146250"/>
          </a:xfrm>
        </p:spPr>
        <p:txBody>
          <a:bodyPr/>
          <a:lstStyle/>
          <a:p>
            <a:pPr algn="l"/>
            <a:r>
              <a:rPr lang="ru-RU" sz="2800" dirty="0" smtClean="0"/>
              <a:t>Идея проведения Дня Земли зародилась в США. Она была заложена бизнесменом Джоном </a:t>
            </a:r>
            <a:r>
              <a:rPr lang="ru-RU" sz="2800" dirty="0" err="1" smtClean="0"/>
              <a:t>Макконеллом</a:t>
            </a:r>
            <a:r>
              <a:rPr lang="ru-RU" sz="2800" dirty="0" smtClean="0"/>
              <a:t>, который стал также создателем флага Земли. </a:t>
            </a:r>
            <a:br>
              <a:rPr lang="ru-RU" sz="2800" dirty="0" smtClean="0"/>
            </a:br>
            <a:r>
              <a:rPr lang="ru-RU" sz="2800" dirty="0" smtClean="0"/>
              <a:t>21 марта 1970 г.состоялось первое празднование этого дня.</a:t>
            </a:r>
            <a:endParaRPr lang="ru-RU" sz="2800" dirty="0"/>
          </a:p>
        </p:txBody>
      </p:sp>
      <p:pic>
        <p:nvPicPr>
          <p:cNvPr id="4" name="Содержимое 3" descr="iOK7YAJ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87824" y="3068960"/>
            <a:ext cx="5400600" cy="36164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Флаг Земли </a:t>
            </a:r>
            <a:endParaRPr lang="ru-RU" sz="4000" dirty="0"/>
          </a:p>
        </p:txBody>
      </p:sp>
      <p:pic>
        <p:nvPicPr>
          <p:cNvPr id="5" name="Содержимое 4" descr="Flickr-earth-flag-Beverly-Pack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1772816"/>
            <a:ext cx="5111750" cy="38897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 мире существует Флаг Земли. При этом он не считается официальным символом.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dirty="0" smtClean="0"/>
              <a:t>Колокол Мира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2204864"/>
            <a:ext cx="5323417" cy="39925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  Мира</a:t>
            </a:r>
            <a:endParaRPr lang="ru-RU" dirty="0"/>
          </a:p>
        </p:txBody>
      </p:sp>
      <p:pic>
        <p:nvPicPr>
          <p:cNvPr id="15364" name="Picture 4" descr="Сегодня отмечается Международный день мира. Новостной Портал НАБА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124744"/>
            <a:ext cx="3764917" cy="2520280"/>
          </a:xfrm>
          <a:prstGeom prst="rect">
            <a:avLst/>
          </a:prstGeom>
          <a:noFill/>
        </p:spPr>
      </p:pic>
      <p:pic>
        <p:nvPicPr>
          <p:cNvPr id="15366" name="Picture 6" descr="Ленина через 50 лет будут помнить только историки, считают 40% россиян (culture.people.societystyle) : Рассылка : Subscribe.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103694"/>
            <a:ext cx="3672408" cy="2754306"/>
          </a:xfrm>
          <a:prstGeom prst="rect">
            <a:avLst/>
          </a:prstGeom>
          <a:noFill/>
        </p:spPr>
      </p:pic>
      <p:pic>
        <p:nvPicPr>
          <p:cNvPr id="15368" name="Picture 8" descr="Необычные способы использования монет &quot; SFW - приколы, юмор, девки, дтп, машины, фото знаменитостей и многое другое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4076105"/>
            <a:ext cx="3744416" cy="2781895"/>
          </a:xfrm>
          <a:prstGeom prst="rect">
            <a:avLst/>
          </a:prstGeom>
          <a:noFill/>
        </p:spPr>
      </p:pic>
      <p:pic>
        <p:nvPicPr>
          <p:cNvPr id="15370" name="Picture 10" descr="В Оше была открыта монументальная композиция &quot;Колокол мира&quot; - Новости Общества - Новости Mail.R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124744"/>
            <a:ext cx="3528392" cy="2505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 Мира в России</a:t>
            </a:r>
            <a:endParaRPr lang="ru-RU" dirty="0"/>
          </a:p>
        </p:txBody>
      </p:sp>
      <p:pic>
        <p:nvPicPr>
          <p:cNvPr id="32770" name="Picture 2" descr="За шнур колокола решено взяться вместе!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556792"/>
            <a:ext cx="511256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 России День Земли отмечается официально с 1988 года.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shutterstock_962110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75856" y="1916832"/>
            <a:ext cx="4680520" cy="468052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22 апреля – Международный день Матери -Земли</a:t>
            </a:r>
            <a:endParaRPr lang="ru-RU" sz="3200" dirty="0"/>
          </a:p>
        </p:txBody>
      </p:sp>
      <p:pic>
        <p:nvPicPr>
          <p:cNvPr id="4" name="Содержимое 3" descr="earth-day-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4590" y="1600200"/>
            <a:ext cx="4709698" cy="47256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zemla222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zemla222</Template>
  <TotalTime>102</TotalTime>
  <Words>76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zemla222</vt:lpstr>
      <vt:lpstr>Слайд 1</vt:lpstr>
      <vt:lpstr>Всемирный день Земли отмечается ежегодно в день весеннего равноденствия, 21 марта. По традиции праздника звонит Колокол Мира.</vt:lpstr>
      <vt:lpstr>Идея проведения Дня Земли зародилась в США. Она была заложена бизнесменом Джоном Макконеллом, который стал также создателем флага Земли.  21 марта 1970 г.состоялось первое празднование этого дня.</vt:lpstr>
      <vt:lpstr>Флаг Земли </vt:lpstr>
      <vt:lpstr>Колокол Мира  </vt:lpstr>
      <vt:lpstr>Колокол  Мира</vt:lpstr>
      <vt:lpstr>Колокол Мира в России</vt:lpstr>
      <vt:lpstr>В России День Земли отмечается официально с 1988 года. </vt:lpstr>
      <vt:lpstr>22 апреля – Международный день Матери -Земли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</dc:creator>
  <dc:description>Image credit to FreeDigitalPhotos.net</dc:description>
  <cp:lastModifiedBy>User-</cp:lastModifiedBy>
  <cp:revision>13</cp:revision>
  <dcterms:created xsi:type="dcterms:W3CDTF">2015-03-09T12:46:23Z</dcterms:created>
  <dcterms:modified xsi:type="dcterms:W3CDTF">2015-03-09T14:39:30Z</dcterms:modified>
</cp:coreProperties>
</file>