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341" r:id="rId2"/>
    <p:sldId id="256" r:id="rId3"/>
    <p:sldId id="344" r:id="rId4"/>
    <p:sldId id="349" r:id="rId5"/>
    <p:sldId id="348" r:id="rId6"/>
    <p:sldId id="350" r:id="rId7"/>
    <p:sldId id="351" r:id="rId8"/>
    <p:sldId id="35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BC-BAF3-4062-952B-F252A40A0CD3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BC-BAF3-4062-952B-F252A40A0CD3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BC-BAF3-4062-952B-F252A40A0CD3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BC-BAF3-4062-952B-F252A40A0CD3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BC-BAF3-4062-952B-F252A40A0CD3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BC-BAF3-4062-952B-F252A40A0CD3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BC-BAF3-4062-952B-F252A40A0CD3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BC-BAF3-4062-952B-F252A40A0CD3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BC-BAF3-4062-952B-F252A40A0CD3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BC-BAF3-4062-952B-F252A40A0CD3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DFBC-BAF3-4062-952B-F252A40A0CD3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6A3DFBC-BAF3-4062-952B-F252A40A0CD3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63B1056-FDE6-439B-AE41-C7B8518EC73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7816" y="260648"/>
            <a:ext cx="8400647" cy="2160240"/>
          </a:xfrm>
        </p:spPr>
        <p:txBody>
          <a:bodyPr/>
          <a:lstStyle/>
          <a:p>
            <a:pPr algn="ctr"/>
            <a:r>
              <a:rPr lang="ru-RU" sz="2000" dirty="0"/>
              <a:t>Муниципальное автономное дошкольное образовательное учреждение </a:t>
            </a:r>
            <a:br>
              <a:rPr lang="ru-RU" sz="2000" dirty="0"/>
            </a:br>
            <a:r>
              <a:rPr lang="ru-RU" sz="2000" dirty="0"/>
              <a:t>детский сад №10</a:t>
            </a:r>
            <a:br>
              <a:rPr lang="ru-RU" sz="2000" dirty="0"/>
            </a:br>
            <a:r>
              <a:rPr lang="ru-RU" dirty="0" smtClean="0"/>
              <a:t>Дидактическая игра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«Игрушки хотят кушать»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2708920"/>
            <a:ext cx="4464496" cy="386124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Группа с 2-х до 3-х лет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Воспитатель: </a:t>
            </a:r>
            <a:r>
              <a:rPr lang="ru-RU" sz="2800" b="1" dirty="0" err="1" smtClean="0">
                <a:solidFill>
                  <a:schemeClr val="tx1"/>
                </a:solidFill>
              </a:rPr>
              <a:t>Комина</a:t>
            </a:r>
            <a:r>
              <a:rPr lang="ru-RU" sz="2800" b="1" dirty="0" smtClean="0">
                <a:solidFill>
                  <a:schemeClr val="tx1"/>
                </a:solidFill>
              </a:rPr>
              <a:t> Зоя Геннадьевна 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первая квалификационная категория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5400" y="3199626"/>
            <a:ext cx="393374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522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348464" cy="6120680"/>
          </a:xfrm>
        </p:spPr>
        <p:txBody>
          <a:bodyPr/>
          <a:lstStyle/>
          <a:p>
            <a:r>
              <a:rPr lang="ru-RU" sz="3200" b="1" dirty="0" smtClean="0"/>
              <a:t>Цель игры:</a:t>
            </a:r>
            <a:br>
              <a:rPr lang="ru-RU" sz="3200" b="1" dirty="0" smtClean="0"/>
            </a:br>
            <a:r>
              <a:rPr lang="ru-RU" sz="3200" b="1" dirty="0" smtClean="0"/>
              <a:t>Развивать действия с игрушками, воспитывать добрые чувства и заботливое отношение к другим, закреплять название игрушек и действия с ними, формировать умение детей играть рядом, вместе. Познакомить с названиями предметов столовой посуды (кастрюля, тарелка, ложка, терка).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60063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0">
        <p:fade/>
      </p:transition>
    </mc:Choice>
    <mc:Fallback xmlns="">
      <p:transition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75724"/>
            <a:ext cx="8568952" cy="59936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Ход игры: </a:t>
            </a:r>
            <a:br>
              <a:rPr lang="ru-RU" dirty="0" smtClean="0"/>
            </a:br>
            <a:r>
              <a:rPr lang="ru-RU" dirty="0" smtClean="0"/>
              <a:t>Сидят за детским столиком мишка, кукла. Поставить на стол игрушечную тарелку, ложку, на плите кастрюля. Воспитатель обращается к детям: «Сейчас я покормлю куклу, она хочет есть. В тарелочке кашка, дочка, давай есть». Подносит несколько раз ложку ко рту куклы. «Вот какая хорошая куколка, ест кашу. Я не успеваю, нужно и мишку накормить. Даша, помоги мне накормить мишку!»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7172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75724"/>
            <a:ext cx="8712968" cy="5417572"/>
          </a:xfrm>
        </p:spPr>
        <p:txBody>
          <a:bodyPr>
            <a:normAutofit/>
          </a:bodyPr>
          <a:lstStyle/>
          <a:p>
            <a:r>
              <a:rPr lang="ru-RU" dirty="0" smtClean="0"/>
              <a:t>Дети, подражая действиям </a:t>
            </a:r>
            <a:r>
              <a:rPr lang="ru-RU" dirty="0"/>
              <a:t>в</a:t>
            </a:r>
            <a:r>
              <a:rPr lang="ru-RU" dirty="0" smtClean="0"/>
              <a:t>оспитателя, повторяют слова: «Кушай кашу». «Миша, почему ты такой грустный, есть не хочешь? Дать тебе кашки?» Сейчас нам Захар сварит кашку в кастрюле, на плите. Ребенок выполняет действия. «Вот и каша готова! Будешь есть и спать». Уложить в кроватки куклу и мишку.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012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568952" cy="56612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«Дети, кто-то там плачет, пойдем в приемную, ой, да там зайка, он бегал на улице и замерз. Давайте его пожалеем, погреем. А у меня для него есть сладкая морковка, потрогайте ее, она твердая. Посмотрите, еще у меня есть терка, она колючая. Я сейчас потру морковку, она будет мягкая. Да и зайку покормлю и вас угощу. </a:t>
            </a:r>
            <a:br>
              <a:rPr lang="ru-RU" dirty="0" smtClean="0"/>
            </a:br>
            <a:r>
              <a:rPr lang="ru-RU" dirty="0" smtClean="0"/>
              <a:t>Воспитатель показывает, как трет морковку (заранее есть тертая морковь).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00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125113" cy="5688632"/>
          </a:xfrm>
        </p:spPr>
        <p:txBody>
          <a:bodyPr>
            <a:normAutofit/>
          </a:bodyPr>
          <a:lstStyle/>
          <a:p>
            <a:r>
              <a:rPr lang="ru-RU" dirty="0" smtClean="0"/>
              <a:t>Ставится тарелочка, раздаются детям ложечки и они пробуют тертую морковь, повторяя слова за воспитателем: «Морковка сочная, вкусная, сладкая!»</a:t>
            </a:r>
            <a:br>
              <a:rPr lang="ru-RU" dirty="0" smtClean="0"/>
            </a:br>
            <a:r>
              <a:rPr lang="ru-RU" dirty="0" smtClean="0"/>
              <a:t>Въезжает игрушечная грузовая машинка с зайчиками, зайчики раздаются детям, дети радуются гостям и танцуют с зайчиками.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5537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04664"/>
            <a:ext cx="7776864" cy="5832648"/>
          </a:xfrm>
        </p:spPr>
      </p:pic>
    </p:spTree>
    <p:extLst>
      <p:ext uri="{BB962C8B-B14F-4D97-AF65-F5344CB8AC3E}">
        <p14:creationId xmlns:p14="http://schemas.microsoft.com/office/powerpoint/2010/main" val="2629709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04664"/>
            <a:ext cx="7968885" cy="5976664"/>
          </a:xfrm>
        </p:spPr>
      </p:pic>
    </p:spTree>
    <p:extLst>
      <p:ext uri="{BB962C8B-B14F-4D97-AF65-F5344CB8AC3E}">
        <p14:creationId xmlns:p14="http://schemas.microsoft.com/office/powerpoint/2010/main" val="164401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 advClick="0" advTm="20000">
        <p:fade/>
      </p:transition>
    </mc:Fallback>
  </mc:AlternateContent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346</TotalTime>
  <Words>185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Spring</vt:lpstr>
      <vt:lpstr>Муниципальное автономное дошкольное образовательное учреждение  детский сад №10 Дидактическая игра «Игрушки хотят кушать»</vt:lpstr>
      <vt:lpstr>Цель игры: Развивать действия с игрушками, воспитывать добрые чувства и заботливое отношение к другим, закреплять название игрушек и действия с ними, формировать умение детей играть рядом, вместе. Познакомить с названиями предметов столовой посуды (кастрюля, тарелка, ложка, терка).</vt:lpstr>
      <vt:lpstr>Ход игры:  Сидят за детским столиком мишка, кукла. Поставить на стол игрушечную тарелку, ложку, на плите кастрюля. Воспитатель обращается к детям: «Сейчас я покормлю куклу, она хочет есть. В тарелочке кашка, дочка, давай есть». Подносит несколько раз ложку ко рту куклы. «Вот какая хорошая куколка, ест кашу. Я не успеваю, нужно и мишку накормить. Даша, помоги мне накормить мишку!»   </vt:lpstr>
      <vt:lpstr>Дети, подражая действиям воспитателя, повторяют слова: «Кушай кашу». «Миша, почему ты такой грустный, есть не хочешь? Дать тебе кашки?» Сейчас нам Захар сварит кашку в кастрюле, на плите. Ребенок выполняет действия. «Вот и каша готова! Будешь есть и спать». Уложить в кроватки куклу и мишку.</vt:lpstr>
      <vt:lpstr>«Дети, кто-то там плачет, пойдем в приемную, ой, да там зайка, он бегал на улице и замерз. Давайте его пожалеем, погреем. А у меня для него есть сладкая морковка, потрогайте ее, она твердая. Посмотрите, еще у меня есть терка, она колючая. Я сейчас потру морковку, она будет мягкая. Да и зайку покормлю и вас угощу.  Воспитатель показывает, как трет морковку (заранее есть тертая морковь). </vt:lpstr>
      <vt:lpstr>Ставится тарелочка, раздаются детям ложечки и они пробуют тертую морковь, повторяя слова за воспитателем: «Морковка сочная, вкусная, сладкая!» Въезжает игрушечная грузовая машинка с зайчиками, зайчики раздаются детям, дети радуются гостям и танцуют с зайчиками.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Мамочке любимой!</dc:title>
  <dc:creator>Слава</dc:creator>
  <cp:lastModifiedBy>user</cp:lastModifiedBy>
  <cp:revision>46</cp:revision>
  <dcterms:created xsi:type="dcterms:W3CDTF">2014-11-23T08:32:17Z</dcterms:created>
  <dcterms:modified xsi:type="dcterms:W3CDTF">2015-01-18T07:44:53Z</dcterms:modified>
</cp:coreProperties>
</file>