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2"/>
  </p:notesMasterIdLst>
  <p:sldIdLst>
    <p:sldId id="256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1428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714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C1C8F8-DF68-4700-A4F2-13C5B5DA1313}" type="datetimeFigureOut">
              <a:rPr lang="en-US"/>
              <a:pPr>
                <a:defRPr/>
              </a:pPr>
              <a:t>3/9/2015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C0E31D-F685-444D-8EF8-68A6EEE4B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374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CEC081D2-24AE-4D59-AEAD-BB9B482DB010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30A6F-D859-4599-BD85-D3B46B9E3960}" type="datetime8">
              <a:rPr lang="en-US"/>
              <a:pPr>
                <a:defRPr/>
              </a:pPr>
              <a:t>3/9/2015 11:56 AM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85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5A89-AD26-4637-A55C-4AF51946829B}" type="datetime8">
              <a:rPr lang="en-US"/>
              <a:pPr>
                <a:defRPr/>
              </a:pPr>
              <a:t>3/9/2015 11:56 AM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402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B3EF-4939-4BA6-9F76-BE18DC201107}" type="datetime8">
              <a:rPr lang="en-US"/>
              <a:pPr>
                <a:defRPr/>
              </a:pPr>
              <a:t>3/9/2015 11:56 AM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5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D9A4-377A-48FB-8B6E-708277834682}" type="datetime8">
              <a:rPr lang="en-US"/>
              <a:pPr>
                <a:defRPr/>
              </a:pPr>
              <a:t>3/9/2015 11:56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966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A28F-7BAA-4979-ACB2-657B9A16C0E9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10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3796AD-1FBE-4746-A9D1-51006446B9BB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235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F580E6-9B90-4C5A-B742-66F832680966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15B6-2866-4988-A375-DA3B30A24652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984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598E-51C8-4EBF-99E4-7E9D97DDB595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225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15A4-847C-42D9-B435-FB8430E09AE8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824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243932-47F8-4FA8-A300-43F4C0F567B1}" type="datetime8">
              <a:rPr lang="en-US"/>
              <a:pPr>
                <a:defRPr/>
              </a:pPr>
              <a:t>3/9/2015 11:56 AM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19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49DFD-C07A-4E74-B3AF-1050F0791C74}" type="datetime8">
              <a:rPr lang="en-US"/>
              <a:pPr>
                <a:defRPr/>
              </a:pPr>
              <a:t>3/9/2015 11:56 AM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16" r:id="rId10"/>
    <p:sldLayoutId id="214748372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Autofit/>
          </a:bodyPr>
          <a:lstStyle/>
          <a:p>
            <a:r>
              <a:rPr lang="ru-RU" sz="3600" cap="none" dirty="0" smtClean="0">
                <a:solidFill>
                  <a:srgbClr val="7D9263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Дошкольная академия</a:t>
            </a:r>
            <a:r>
              <a:rPr lang="ru-RU" sz="2800" cap="none" dirty="0" smtClean="0">
                <a:solidFill>
                  <a:srgbClr val="7D9263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/>
            </a:r>
            <a:br>
              <a:rPr lang="ru-RU" sz="2800" cap="none" dirty="0" smtClean="0">
                <a:solidFill>
                  <a:srgbClr val="7D9263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</a:br>
            <a:r>
              <a:rPr lang="ru-RU" sz="2800" cap="none" dirty="0" smtClean="0">
                <a:solidFill>
                  <a:srgbClr val="7D9263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Подготовительные курсы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713"/>
              </a:spcBef>
              <a:buClrTx/>
              <a:buFont typeface="Tw Cen MT" pitchFamily="34" charset="0"/>
              <a:buNone/>
            </a:pPr>
            <a:r>
              <a:rPr lang="ru-RU" sz="2400" dirty="0" smtClean="0">
                <a:ea typeface="Tw Cen MT" pitchFamily="34" charset="0"/>
                <a:cs typeface="Tw Cen MT" pitchFamily="34" charset="0"/>
                <a:sym typeface="Tw Cen MT" pitchFamily="34" charset="0"/>
              </a:rPr>
              <a:t>ГБОУ СОШ №1688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444D26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Буквоград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5042520" cy="4572000"/>
          </a:xfrm>
        </p:spPr>
        <p:txBody>
          <a:bodyPr/>
          <a:lstStyle/>
          <a:p>
            <a:r>
              <a:rPr lang="ru-RU" dirty="0" smtClean="0">
                <a:solidFill>
                  <a:srgbClr val="444D26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Вы хотите, чтобы Ваш ребёнок писал правильно, красиво и легко? </a:t>
            </a:r>
            <a:br>
              <a:rPr lang="ru-RU" dirty="0" smtClean="0">
                <a:solidFill>
                  <a:srgbClr val="444D26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</a:br>
            <a:r>
              <a:rPr lang="ru-RU" dirty="0" smtClean="0">
                <a:solidFill>
                  <a:srgbClr val="444D26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Для этого необходимо развивать его тонкую моторику, т.е. координированные движения мелких мышц, составляющих кисть руки.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628800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444D26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Школа для дошколят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250432" cy="4572000"/>
          </a:xfrm>
        </p:spPr>
        <p:txBody>
          <a:bodyPr/>
          <a:lstStyle/>
          <a:p>
            <a:r>
              <a:rPr lang="ru-RU" sz="2800" dirty="0" smtClean="0"/>
              <a:t>Занятия проводятся по программе, направленной  на развитие начальных графических навыков и правильную постановку руки с использованием рабочих тетрадей из серии  «Школа для дошколят». 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00808"/>
            <a:ext cx="374441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«Готовим руку к письму»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Эта рабочая тетрадь представляет собой первый этап подготовки ребенка 6-7 лет к письму</a:t>
            </a:r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1275" y="1703388"/>
            <a:ext cx="33337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«Готовим руку к письму»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Она включает самые разные задания на штриховку, раскрашивание, рисование узоров и воспроизведение узоров на клеточках, обведение контуров и др.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6723" y="1589088"/>
            <a:ext cx="33228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«Учимся писать»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Эти прописи представляют собой второй этап подготовки ребёнка к овладению письмом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1692" y="1589088"/>
            <a:ext cx="351291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«Учимся писать»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Здесь представлено больше заданий на собственно написание различных графических элементов букв в тетрадных сетках.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767" y="1589088"/>
            <a:ext cx="32687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Помните!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994848" cy="4572000"/>
          </a:xfrm>
        </p:spPr>
        <p:txBody>
          <a:bodyPr/>
          <a:lstStyle/>
          <a:p>
            <a:r>
              <a:rPr lang="ru-RU" dirty="0" smtClean="0"/>
              <a:t>Развитие тонкой моторики стимулирует развитие интеллектуальных способностей в целом! Занятия по этим тетрадям помогут Вашему ребёнку не только научиться писать, но и подготовится к обучению в школе в целом.</a:t>
            </a:r>
            <a:endParaRPr lang="ru-RU" dirty="0"/>
          </a:p>
        </p:txBody>
      </p:sp>
      <p:pic>
        <p:nvPicPr>
          <p:cNvPr id="6146" name="Picture 2" descr="http://cs10169.vkontakte.ru/u40425957/-14/x_fb03f0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861048"/>
            <a:ext cx="3816424" cy="18134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 smtClean="0"/>
              <a:t>Здоровьесберегающие</a:t>
            </a:r>
            <a:r>
              <a:rPr lang="ru-RU" dirty="0" smtClean="0"/>
              <a:t>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970512" cy="385565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процессе обучения применяются:</a:t>
            </a:r>
          </a:p>
          <a:p>
            <a:r>
              <a:rPr lang="ru-RU" dirty="0" smtClean="0"/>
              <a:t>Пальчиковая гимнастика</a:t>
            </a:r>
            <a:endParaRPr lang="en-US" dirty="0" smtClean="0"/>
          </a:p>
          <a:p>
            <a:r>
              <a:rPr lang="ru-RU" dirty="0" smtClean="0"/>
              <a:t>Гимнастика для глаз</a:t>
            </a:r>
            <a:endParaRPr lang="en-US" dirty="0" smtClean="0"/>
          </a:p>
          <a:p>
            <a:r>
              <a:rPr lang="ru-RU" dirty="0" smtClean="0"/>
              <a:t>Система доктора Базарного</a:t>
            </a:r>
          </a:p>
          <a:p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556792"/>
            <a:ext cx="2949755" cy="104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564904"/>
            <a:ext cx="2736304" cy="159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149080"/>
            <a:ext cx="2880320" cy="239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2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5D50839-5819-4DC3-97AB-406CC5846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AcademicPresentation2</Template>
  <TotalTime>0</TotalTime>
  <Words>181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AcademicPresentation2</vt:lpstr>
      <vt:lpstr>Дошкольная академия Подготовительные курсы</vt:lpstr>
      <vt:lpstr>Буквоград</vt:lpstr>
      <vt:lpstr>Школа для дошколят</vt:lpstr>
      <vt:lpstr>«Готовим руку к письму»</vt:lpstr>
      <vt:lpstr>«Готовим руку к письму»</vt:lpstr>
      <vt:lpstr>«Учимся писать»</vt:lpstr>
      <vt:lpstr>«Учимся писать»</vt:lpstr>
      <vt:lpstr>Помните!</vt:lpstr>
      <vt:lpstr>Здоровьесберегающие технологии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2012-04-04T11:49:03Z</dcterms:created>
  <dcterms:modified xsi:type="dcterms:W3CDTF">2015-03-09T16:56:35Z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