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57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EF2D"/>
    <a:srgbClr val="FF9933"/>
    <a:srgbClr val="FF66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89DD5-AFAB-4E3B-B913-2A598022CC2A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38387-B04A-465B-9E98-157D5D0876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89DD5-AFAB-4E3B-B913-2A598022CC2A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38387-B04A-465B-9E98-157D5D0876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89DD5-AFAB-4E3B-B913-2A598022CC2A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38387-B04A-465B-9E98-157D5D0876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89DD5-AFAB-4E3B-B913-2A598022CC2A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38387-B04A-465B-9E98-157D5D0876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89DD5-AFAB-4E3B-B913-2A598022CC2A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38387-B04A-465B-9E98-157D5D0876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89DD5-AFAB-4E3B-B913-2A598022CC2A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38387-B04A-465B-9E98-157D5D0876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89DD5-AFAB-4E3B-B913-2A598022CC2A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38387-B04A-465B-9E98-157D5D0876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89DD5-AFAB-4E3B-B913-2A598022CC2A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38387-B04A-465B-9E98-157D5D0876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89DD5-AFAB-4E3B-B913-2A598022CC2A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38387-B04A-465B-9E98-157D5D0876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89DD5-AFAB-4E3B-B913-2A598022CC2A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38387-B04A-465B-9E98-157D5D0876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89DD5-AFAB-4E3B-B913-2A598022CC2A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38387-B04A-465B-9E98-157D5D0876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B89DD5-AFAB-4E3B-B913-2A598022CC2A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438387-B04A-465B-9E98-157D5D0876F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30.jpeg"/><Relationship Id="rId4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42984"/>
            <a:ext cx="7772400" cy="1470025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ГЕОМЕТРИЧЕСКИЕ ФИГУРЫ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14290"/>
            <a:ext cx="6400800" cy="685808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4" name="Рисунок 6" descr="422861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500" y="2786058"/>
            <a:ext cx="3429000" cy="362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a278f4f01c3ce52c4ee53e874a7e8b4.gif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7931" y="682354"/>
            <a:ext cx="2214563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3735c570fb35.pn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643702" y="4214818"/>
            <a:ext cx="2143125" cy="203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914729b840003b7bba52f0b3490440d7.pn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6633650">
            <a:off x="-39915" y="3992384"/>
            <a:ext cx="3043639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felt_twin.pn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893219" y="4357694"/>
            <a:ext cx="3357562" cy="172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Бабушкины-баранки.pn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857875" y="357188"/>
            <a:ext cx="2917825" cy="287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timthumb.php.png"/>
          <p:cNvPicPr>
            <a:picLocks noChangeAspect="1"/>
          </p:cNvPicPr>
          <p:nvPr/>
        </p:nvPicPr>
        <p:blipFill>
          <a:blip r:embed="rId7" cstate="email"/>
          <a:srcRect l="33606" t="6857" r="29507" b="10178"/>
          <a:stretch>
            <a:fillRect/>
          </a:stretch>
        </p:blipFill>
        <p:spPr bwMode="auto">
          <a:xfrm>
            <a:off x="3598069" y="714356"/>
            <a:ext cx="1947863" cy="270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4572000" cy="17541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latin typeface="+mn-lt"/>
              </a:rPr>
              <a:t>Что сейчас увидим мы?</a:t>
            </a:r>
            <a:br>
              <a:rPr lang="ru-RU" dirty="0">
                <a:latin typeface="+mn-lt"/>
              </a:rPr>
            </a:br>
            <a:r>
              <a:rPr lang="ru-RU" dirty="0">
                <a:latin typeface="+mn-lt"/>
              </a:rPr>
              <a:t>Все углы мои прямы,</a:t>
            </a:r>
            <a:br>
              <a:rPr lang="ru-RU" dirty="0">
                <a:latin typeface="+mn-lt"/>
              </a:rPr>
            </a:br>
            <a:r>
              <a:rPr lang="ru-RU" dirty="0">
                <a:latin typeface="+mn-lt"/>
              </a:rPr>
              <a:t>Есть четыре стороны,</a:t>
            </a:r>
            <a:br>
              <a:rPr lang="ru-RU" dirty="0">
                <a:latin typeface="+mn-lt"/>
              </a:rPr>
            </a:br>
            <a:r>
              <a:rPr lang="ru-RU" dirty="0">
                <a:latin typeface="+mn-lt"/>
              </a:rPr>
              <a:t>Но не все они равны.</a:t>
            </a:r>
            <a:br>
              <a:rPr lang="ru-RU" dirty="0">
                <a:latin typeface="+mn-lt"/>
              </a:rPr>
            </a:br>
            <a:r>
              <a:rPr lang="ru-RU" dirty="0" smtClean="0">
                <a:latin typeface="+mn-lt"/>
              </a:rPr>
              <a:t>Я </a:t>
            </a:r>
            <a:r>
              <a:rPr lang="ru-RU" smtClean="0">
                <a:latin typeface="+mn-lt"/>
              </a:rPr>
              <a:t>– четырехугольник</a:t>
            </a:r>
            <a:r>
              <a:rPr lang="ru-RU" dirty="0" smtClean="0">
                <a:latin typeface="+mn-lt"/>
              </a:rPr>
              <a:t>!</a:t>
            </a:r>
            <a:r>
              <a:rPr lang="ru-RU" dirty="0">
                <a:latin typeface="+mn-lt"/>
              </a:rPr>
              <a:t/>
            </a:r>
            <a:br>
              <a:rPr lang="ru-RU" dirty="0">
                <a:latin typeface="+mn-lt"/>
              </a:rPr>
            </a:br>
            <a:r>
              <a:rPr lang="ru-RU" dirty="0">
                <a:latin typeface="+mn-lt"/>
              </a:rPr>
              <a:t>Какой?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262188" y="2500313"/>
            <a:ext cx="4619625" cy="242887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5072063"/>
            <a:ext cx="3357563" cy="13430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572250" y="500063"/>
            <a:ext cx="2143125" cy="914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214810" y="3357562"/>
            <a:ext cx="1500188" cy="48577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500042"/>
            <a:ext cx="3429000" cy="191452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 rot="5400000">
            <a:off x="6672281" y="4900619"/>
            <a:ext cx="2143125" cy="914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f52439fa38f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357554" y="928670"/>
            <a:ext cx="2592387" cy="158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18a933d64e53.pn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43570" y="4929198"/>
            <a:ext cx="321945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09-0127.png"/>
          <p:cNvPicPr>
            <a:picLocks noChangeAspect="1"/>
          </p:cNvPicPr>
          <p:nvPr/>
        </p:nvPicPr>
        <p:blipFill>
          <a:blip r:embed="rId4" cstate="email"/>
          <a:srcRect l="26428" r="28571"/>
          <a:stretch>
            <a:fillRect/>
          </a:stretch>
        </p:blipFill>
        <p:spPr bwMode="auto">
          <a:xfrm>
            <a:off x="3821907" y="3357562"/>
            <a:ext cx="1500187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38334_2.pn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4124325"/>
            <a:ext cx="3516313" cy="273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1194986025646501006apple_juice_box.svg.hi.pn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858016" y="714356"/>
            <a:ext cx="1379537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f24ada1f0e94.pn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14282" y="428604"/>
            <a:ext cx="2686050" cy="245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4572000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dirty="0" smtClean="0">
                <a:latin typeface="+mn-lt"/>
              </a:rPr>
              <a:t>Если </a:t>
            </a:r>
            <a:r>
              <a:rPr lang="ru-RU" dirty="0" smtClean="0"/>
              <a:t>б</a:t>
            </a:r>
            <a:r>
              <a:rPr lang="ru-RU" dirty="0" smtClean="0">
                <a:latin typeface="+mn-lt"/>
              </a:rPr>
              <a:t> </a:t>
            </a:r>
            <a:r>
              <a:rPr lang="ru-RU" dirty="0">
                <a:latin typeface="+mn-lt"/>
              </a:rPr>
              <a:t>взял </a:t>
            </a:r>
            <a:r>
              <a:rPr lang="ru-RU" dirty="0" smtClean="0">
                <a:latin typeface="+mn-lt"/>
              </a:rPr>
              <a:t>я, </a:t>
            </a:r>
            <a:r>
              <a:rPr lang="ru-RU" dirty="0">
                <a:latin typeface="+mn-lt"/>
              </a:rPr>
              <a:t>дети, круг,</a:t>
            </a:r>
            <a:br>
              <a:rPr lang="ru-RU" dirty="0">
                <a:latin typeface="+mn-lt"/>
              </a:rPr>
            </a:br>
            <a:r>
              <a:rPr lang="ru-RU" dirty="0">
                <a:latin typeface="+mn-lt"/>
              </a:rPr>
              <a:t>С двух сторон немного сжал,</a:t>
            </a:r>
            <a:br>
              <a:rPr lang="ru-RU" dirty="0">
                <a:latin typeface="+mn-lt"/>
              </a:rPr>
            </a:br>
            <a:r>
              <a:rPr lang="ru-RU" dirty="0">
                <a:latin typeface="+mn-lt"/>
              </a:rPr>
              <a:t>Отвечайте, дети, дружно -</a:t>
            </a:r>
            <a:br>
              <a:rPr lang="ru-RU" dirty="0">
                <a:latin typeface="+mn-lt"/>
              </a:rPr>
            </a:br>
            <a:r>
              <a:rPr lang="ru-RU" dirty="0">
                <a:latin typeface="+mn-lt"/>
              </a:rPr>
              <a:t>Получился бы </a:t>
            </a:r>
            <a:r>
              <a:rPr lang="ru-RU" dirty="0" smtClean="0">
                <a:latin typeface="+mn-lt"/>
              </a:rPr>
              <a:t>...</a:t>
            </a:r>
            <a:endParaRPr lang="ru-RU" dirty="0">
              <a:latin typeface="+mn-lt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2439988" y="2143116"/>
            <a:ext cx="4264025" cy="2592387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571472" y="5214950"/>
            <a:ext cx="3357562" cy="914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2409032" y="2285992"/>
            <a:ext cx="4325937" cy="2214562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571472" y="714356"/>
            <a:ext cx="1785938" cy="9144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7072330" y="785794"/>
            <a:ext cx="1000125" cy="512763"/>
          </a:xfrm>
          <a:prstGeom prst="ellipse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Овал 5"/>
          <p:cNvSpPr/>
          <p:nvPr/>
        </p:nvSpPr>
        <p:spPr>
          <a:xfrm rot="16200000">
            <a:off x="7065190" y="4793463"/>
            <a:ext cx="1785937" cy="9144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2294737_beloe_yajco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00750" y="3714750"/>
            <a:ext cx="2913063" cy="297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1044708.gif.pn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2571744"/>
            <a:ext cx="3049587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Blyudo_FLORINE_ovalnoe_330mm.pn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8596" y="571480"/>
            <a:ext cx="3214688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spa1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86125" y="2714620"/>
            <a:ext cx="2571750" cy="373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molochnye-sm.pn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643570" y="428604"/>
            <a:ext cx="2928938" cy="1820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 descr="geometr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00125" y="1000125"/>
            <a:ext cx="3071813" cy="4429125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3" name="Рисунок 5" descr="elka_snegovik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86438" y="1071563"/>
            <a:ext cx="1884362" cy="4357687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 descr="kartini_iz_geometricheskix_figur1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90613" y="1071546"/>
            <a:ext cx="6962775" cy="4357687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zad73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77988" y="428625"/>
            <a:ext cx="5788025" cy="5786438"/>
          </a:xfrm>
          <a:prstGeom prst="rect">
            <a:avLst/>
          </a:prstGeom>
          <a:noFill/>
          <a:ln w="9525">
            <a:solidFill>
              <a:srgbClr val="7030A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86063" y="2071688"/>
            <a:ext cx="3571875" cy="3295650"/>
          </a:xfrm>
          <a:prstGeom prst="rect">
            <a:avLst/>
          </a:prstGeom>
          <a:solidFill>
            <a:srgbClr val="FF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dirty="0"/>
              <a:t>Он давно знакомый мой,</a:t>
            </a:r>
            <a:br>
              <a:rPr lang="ru-RU" dirty="0"/>
            </a:br>
            <a:r>
              <a:rPr lang="ru-RU" dirty="0"/>
              <a:t>Каждый угол в нём прямой,</a:t>
            </a:r>
            <a:br>
              <a:rPr lang="ru-RU" dirty="0"/>
            </a:br>
            <a:r>
              <a:rPr lang="ru-RU" dirty="0"/>
              <a:t>Все четыре стороны</a:t>
            </a:r>
            <a:br>
              <a:rPr lang="ru-RU" dirty="0"/>
            </a:br>
            <a:r>
              <a:rPr lang="ru-RU" dirty="0"/>
              <a:t>Одинаковой длины.</a:t>
            </a:r>
            <a:br>
              <a:rPr lang="ru-RU" dirty="0"/>
            </a:br>
            <a:r>
              <a:rPr lang="ru-RU" dirty="0"/>
              <a:t>Вам его представить рад</a:t>
            </a:r>
            <a:br>
              <a:rPr lang="ru-RU" dirty="0"/>
            </a:br>
            <a:r>
              <a:rPr lang="ru-RU" dirty="0"/>
              <a:t>Как зовут его?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ети прыгают.gi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353453" y="2714620"/>
            <a:ext cx="4437094" cy="307183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29427" y="1285860"/>
            <a:ext cx="42851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Monotype Corsiva" pitchFamily="66" charset="0"/>
              </a:rPr>
              <a:t>СПАСИБО ЗА ВНИМАНИЕ!</a:t>
            </a:r>
            <a:endParaRPr lang="ru-RU" sz="28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571480"/>
            <a:ext cx="914400" cy="914400"/>
          </a:xfrm>
          <a:prstGeom prst="rect">
            <a:avLst/>
          </a:prstGeom>
          <a:solidFill>
            <a:srgbClr val="00B05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993232" y="2071678"/>
            <a:ext cx="3157537" cy="315753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786578" y="500042"/>
            <a:ext cx="1785937" cy="17859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5000636"/>
            <a:ext cx="642937" cy="642938"/>
          </a:xfrm>
          <a:prstGeom prst="rect">
            <a:avLst/>
          </a:prstGeom>
          <a:solidFill>
            <a:srgbClr val="FF00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 rot="18964151">
            <a:off x="7404100" y="5118100"/>
            <a:ext cx="914400" cy="914400"/>
          </a:xfrm>
          <a:prstGeom prst="rect">
            <a:avLst/>
          </a:prstGeom>
          <a:solidFill>
            <a:srgbClr val="00B05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3" descr="017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89" y="4500529"/>
            <a:ext cx="2016125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4" descr="36_big_1348209035_resize.pn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00375" y="4572000"/>
            <a:ext cx="300037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5" descr="927305.pn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715140" y="4286256"/>
            <a:ext cx="1947863" cy="194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6" descr="cakeblock.pn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500430" y="1071546"/>
            <a:ext cx="1925638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7" descr="chess.pn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000760" y="1071546"/>
            <a:ext cx="2924175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8" descr="i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28596" y="500042"/>
            <a:ext cx="2562225" cy="221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9" descr="play1.png"/>
          <p:cNvPicPr>
            <a:picLocks noChangeAspect="1"/>
          </p:cNvPicPr>
          <p:nvPr/>
        </p:nvPicPr>
        <p:blipFill>
          <a:blip r:embed="rId8" cstate="email"/>
          <a:srcRect l="14375" t="27443" r="3125" b="24625"/>
          <a:stretch>
            <a:fillRect/>
          </a:stretch>
        </p:blipFill>
        <p:spPr bwMode="auto">
          <a:xfrm>
            <a:off x="3071802" y="3143217"/>
            <a:ext cx="3143250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4572000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latin typeface="+mn-lt"/>
              </a:rPr>
              <a:t>Три вершины тут видны,</a:t>
            </a:r>
            <a:br>
              <a:rPr lang="ru-RU" dirty="0">
                <a:latin typeface="+mn-lt"/>
              </a:rPr>
            </a:br>
            <a:r>
              <a:rPr lang="ru-RU" dirty="0">
                <a:latin typeface="+mn-lt"/>
              </a:rPr>
              <a:t>Три угла, три стороны, -</a:t>
            </a:r>
            <a:br>
              <a:rPr lang="ru-RU" dirty="0">
                <a:latin typeface="+mn-lt"/>
              </a:rPr>
            </a:br>
            <a:r>
              <a:rPr lang="ru-RU" dirty="0">
                <a:latin typeface="+mn-lt"/>
              </a:rPr>
              <a:t>Ну, пожалуй, и довольно! -</a:t>
            </a:r>
            <a:br>
              <a:rPr lang="ru-RU" dirty="0">
                <a:latin typeface="+mn-lt"/>
              </a:rPr>
            </a:br>
            <a:r>
              <a:rPr lang="ru-RU" dirty="0">
                <a:latin typeface="+mn-lt"/>
              </a:rPr>
              <a:t>Что ты видишь? </a:t>
            </a:r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2571750" y="1857375"/>
            <a:ext cx="4000500" cy="3324225"/>
          </a:xfrm>
          <a:prstGeom prst="triangl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внобедренный треугольник 1"/>
          <p:cNvSpPr/>
          <p:nvPr/>
        </p:nvSpPr>
        <p:spPr>
          <a:xfrm>
            <a:off x="857236" y="428625"/>
            <a:ext cx="1060450" cy="914400"/>
          </a:xfrm>
          <a:prstGeom prst="triangle">
            <a:avLst/>
          </a:prstGeom>
          <a:solidFill>
            <a:srgbClr val="FF00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" name="Равнобедренный треугольник 2"/>
          <p:cNvSpPr/>
          <p:nvPr/>
        </p:nvSpPr>
        <p:spPr>
          <a:xfrm rot="18833354">
            <a:off x="6096387" y="217605"/>
            <a:ext cx="2571751" cy="1357313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2214563" y="1428750"/>
            <a:ext cx="4714875" cy="357187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7572375" y="5357813"/>
            <a:ext cx="1060450" cy="914400"/>
          </a:xfrm>
          <a:prstGeom prst="triangle">
            <a:avLst/>
          </a:prstGeom>
          <a:solidFill>
            <a:srgbClr val="FF00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500034" y="3429000"/>
            <a:ext cx="1571625" cy="2914650"/>
          </a:xfrm>
          <a:prstGeom prst="triangl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31863630713129332Triangle Banners.svg.hi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142852"/>
            <a:ext cx="4000500" cy="272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0_680bd_81a3de33_orig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786578" y="3000372"/>
            <a:ext cx="1544637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354566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472" y="4071942"/>
            <a:ext cx="2357437" cy="208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dad471069f44.pn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500430" y="2928934"/>
            <a:ext cx="2357454" cy="36581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scheme-9-5.pn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215074" y="357166"/>
            <a:ext cx="2374900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4572000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latin typeface="+mn-lt"/>
              </a:rPr>
              <a:t>Эта форма у клубка,</a:t>
            </a:r>
            <a:br>
              <a:rPr lang="ru-RU" dirty="0">
                <a:latin typeface="+mn-lt"/>
              </a:rPr>
            </a:br>
            <a:r>
              <a:rPr lang="ru-RU" dirty="0">
                <a:latin typeface="+mn-lt"/>
              </a:rPr>
              <a:t>У планеты, колобка,</a:t>
            </a:r>
            <a:br>
              <a:rPr lang="ru-RU" dirty="0">
                <a:latin typeface="+mn-lt"/>
              </a:rPr>
            </a:br>
            <a:r>
              <a:rPr lang="ru-RU" dirty="0">
                <a:latin typeface="+mn-lt"/>
              </a:rPr>
              <a:t>Но сожми ее немножко,</a:t>
            </a:r>
            <a:br>
              <a:rPr lang="ru-RU" dirty="0">
                <a:latin typeface="+mn-lt"/>
              </a:rPr>
            </a:br>
            <a:r>
              <a:rPr lang="ru-RU" dirty="0">
                <a:latin typeface="+mn-lt"/>
              </a:rPr>
              <a:t>И получится  лепёшка.</a:t>
            </a:r>
          </a:p>
        </p:txBody>
      </p:sp>
      <p:sp>
        <p:nvSpPr>
          <p:cNvPr id="3" name="Овал 2"/>
          <p:cNvSpPr/>
          <p:nvPr/>
        </p:nvSpPr>
        <p:spPr>
          <a:xfrm>
            <a:off x="2951956" y="1844675"/>
            <a:ext cx="3240088" cy="3168650"/>
          </a:xfrm>
          <a:prstGeom prst="ellipse">
            <a:avLst/>
          </a:prstGeom>
          <a:solidFill>
            <a:srgbClr val="FF9933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785786" y="642918"/>
            <a:ext cx="914400" cy="914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7858125" y="5643563"/>
            <a:ext cx="642938" cy="642937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3000375" y="1857364"/>
            <a:ext cx="3143250" cy="31432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857242" y="4629150"/>
            <a:ext cx="1714500" cy="17145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6858000" y="428625"/>
            <a:ext cx="1714500" cy="17145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</TotalTime>
  <Words>35</Words>
  <Application>Microsoft Office PowerPoint</Application>
  <PresentationFormat>Экран (4:3)</PresentationFormat>
  <Paragraphs>7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ГЕОМЕТРИЧЕСКИЕ ФИГУРЫ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ГЕОМЕТРИЧЕСКИЕ ФИГУРЫ</dc:title>
  <dc:creator>Nastya</dc:creator>
  <cp:lastModifiedBy>Asus</cp:lastModifiedBy>
  <cp:revision>9</cp:revision>
  <dcterms:created xsi:type="dcterms:W3CDTF">2013-02-23T11:36:49Z</dcterms:created>
  <dcterms:modified xsi:type="dcterms:W3CDTF">2015-03-09T13:29:45Z</dcterms:modified>
</cp:coreProperties>
</file>