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4" r:id="rId4"/>
    <p:sldId id="265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package" Target="../embeddings/_________Microsoft_Word1.docx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Linda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6000" dirty="0" err="1" smtClean="0">
                <a:solidFill>
                  <a:schemeClr val="accent6">
                    <a:lumMod val="75000"/>
                  </a:schemeClr>
                </a:solidFill>
              </a:rPr>
              <a:t>Silvester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and her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                  family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dad is a manager 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155" y="1600200"/>
            <a:ext cx="6037689" cy="4525963"/>
          </a:xfrm>
        </p:spPr>
      </p:pic>
    </p:spTree>
    <p:extLst>
      <p:ext uri="{BB962C8B-B14F-4D97-AF65-F5344CB8AC3E}">
        <p14:creationId xmlns:p14="http://schemas.microsoft.com/office/powerpoint/2010/main" val="22307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721080" cy="667505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12969"/>
            <a:ext cx="9721080" cy="6675059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1"/>
            <a:ext cx="9721080" cy="6675059"/>
          </a:xfrm>
          <a:prstGeom prst="rect">
            <a:avLst/>
          </a:prstGeom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895316"/>
              </p:ext>
            </p:extLst>
          </p:nvPr>
        </p:nvGraphicFramePr>
        <p:xfrm>
          <a:off x="92075" y="4077072"/>
          <a:ext cx="5926138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5" imgW="5925852" imgH="704922" progId="Word.Document.12">
                  <p:embed/>
                </p:oleObj>
              </mc:Choice>
              <mc:Fallback>
                <p:oleObj name="Документ" r:id="rId5" imgW="5925852" imgH="7049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075" y="4077072"/>
                        <a:ext cx="5926138" cy="2376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/>
          <a:lstStyle/>
          <a:p>
            <a:r>
              <a:rPr lang="ru-RU" dirty="0" smtClean="0"/>
              <a:t>Презентацию по теме </a:t>
            </a:r>
            <a:br>
              <a:rPr lang="ru-RU" dirty="0" smtClean="0"/>
            </a:br>
            <a:r>
              <a:rPr lang="ru-RU" dirty="0" smtClean="0"/>
              <a:t>«Моя   семья»</a:t>
            </a:r>
            <a:br>
              <a:rPr lang="ru-RU" dirty="0" smtClean="0"/>
            </a:br>
            <a:r>
              <a:rPr lang="ru-RU" dirty="0" smtClean="0"/>
              <a:t>выполнила </a:t>
            </a:r>
            <a:r>
              <a:rPr lang="ru-RU" dirty="0" err="1" smtClean="0"/>
              <a:t>Ворстер</a:t>
            </a:r>
            <a:r>
              <a:rPr lang="ru-RU" dirty="0" smtClean="0"/>
              <a:t> Яна, ученица 5класса МКОУ «ТООШ»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6642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name is Linda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am 11 years  old!!!</a:t>
            </a: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1962150" cy="159067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37" y="1412776"/>
            <a:ext cx="4544343" cy="48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like to 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play the guitar.</a:t>
            </a:r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3331616" cy="4664262"/>
          </a:xfrm>
        </p:spPr>
      </p:pic>
    </p:spTree>
    <p:extLst>
      <p:ext uri="{BB962C8B-B14F-4D97-AF65-F5344CB8AC3E}">
        <p14:creationId xmlns:p14="http://schemas.microsoft.com/office/powerpoint/2010/main" val="66980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4912895" cy="3528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hobbies are theatre  and music.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7" y="1340768"/>
            <a:ext cx="5000376" cy="46246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30" y="1700808"/>
            <a:ext cx="287205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6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prstTxWarp prst="textCurveUp">
              <a:avLst/>
            </a:prstTxWarp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am independent, curious and  have a good sense of </a:t>
            </a:r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humour</a:t>
            </a:r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8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sister. 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sister   is 3 years younger </a:t>
            </a:r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tnan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me.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04864"/>
            <a:ext cx="5949872" cy="394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4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brother 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brother  is 5 years older than me 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04864"/>
            <a:ext cx="4968552" cy="432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6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7638"/>
            <a:ext cx="8820472" cy="4708526"/>
          </a:xfrm>
        </p:spPr>
        <p:txBody>
          <a:bodyPr>
            <a:prstTxWarp prst="textCurveUp">
              <a:avLst>
                <a:gd name="adj" fmla="val 45675"/>
              </a:avLst>
            </a:prstTxWarp>
          </a:bodyPr>
          <a:lstStyle/>
          <a:p>
            <a:pPr marL="0" indent="0">
              <a:buNone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have a typical English family. Mom ,dad , sister and brother 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71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mom is a nurse.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104456" cy="47743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53" y="840152"/>
            <a:ext cx="4364682" cy="523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95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Тема Office</vt:lpstr>
      <vt:lpstr>Документ</vt:lpstr>
      <vt:lpstr>Презентация PowerPoint</vt:lpstr>
      <vt:lpstr>My name is Linda. I am 11 years  old!!! </vt:lpstr>
      <vt:lpstr>I like to play the guitar. </vt:lpstr>
      <vt:lpstr>My hobbies are theatre  and music.</vt:lpstr>
      <vt:lpstr>Презентация PowerPoint</vt:lpstr>
      <vt:lpstr>My sister. </vt:lpstr>
      <vt:lpstr>My brother .</vt:lpstr>
      <vt:lpstr>Презентация PowerPoint</vt:lpstr>
      <vt:lpstr>My mom is a nurse.</vt:lpstr>
      <vt:lpstr>My dad is a manager .</vt:lpstr>
      <vt:lpstr>Презентация PowerPoint</vt:lpstr>
      <vt:lpstr>Презентацию по теме  «Моя   семья» выполнила Ворстер Яна, ученица 5класса МКОУ «ТООШ»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Татьяна Ивановна</cp:lastModifiedBy>
  <cp:revision>15</cp:revision>
  <dcterms:created xsi:type="dcterms:W3CDTF">2013-01-06T13:13:53Z</dcterms:created>
  <dcterms:modified xsi:type="dcterms:W3CDTF">2015-01-23T07:08:24Z</dcterms:modified>
</cp:coreProperties>
</file>