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</a:rPr>
              <a:t>« </a:t>
            </a:r>
            <a:r>
              <a:rPr lang="ru-RU" sz="4400" b="1" dirty="0" err="1" smtClean="0">
                <a:latin typeface="Monotype Corsiva" pitchFamily="66" charset="0"/>
              </a:rPr>
              <a:t>Чтение-вот</a:t>
            </a:r>
            <a:r>
              <a:rPr lang="ru-RU" sz="4400" b="1" dirty="0" smtClean="0">
                <a:latin typeface="Monotype Corsiva" pitchFamily="66" charset="0"/>
              </a:rPr>
              <a:t> лучшее учение…»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4" name="Содержимое 3" descr="487e34f510afd4cb15401953bc98d8b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1869281"/>
            <a:ext cx="6096000" cy="38957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90011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"Люди перестают мыслить, когда перестают читать." </a:t>
            </a:r>
          </a:p>
          <a:p>
            <a:pPr algn="r"/>
            <a:r>
              <a:rPr lang="ru-RU" sz="5400" dirty="0" smtClean="0"/>
              <a:t> </a:t>
            </a:r>
            <a:r>
              <a:rPr lang="ru-RU" sz="4400" dirty="0" err="1" smtClean="0"/>
              <a:t>Дени</a:t>
            </a:r>
            <a:r>
              <a:rPr lang="ru-RU" sz="4400" dirty="0" smtClean="0"/>
              <a:t> Дидро.</a:t>
            </a:r>
          </a:p>
          <a:p>
            <a:pPr algn="r"/>
            <a:endParaRPr lang="ru-RU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71744"/>
            <a:ext cx="5500718" cy="381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857232"/>
            <a:ext cx="792961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По оценкам международных исследований PISA-2000, по качеству чтения наши дети 9 и 14 лет заняли 27-е место в списке из 32 стран. В 2003-м эти показатели ещё ухудшились: 33-е из 42. По данным мониторинга PISA за 2009 год, российские школьники по чтению оказались на 42-м месте из 65 стран.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885828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«Те, кто читает книги, всегда будут управлять теми, кто смотрит телевизор». </a:t>
            </a:r>
          </a:p>
          <a:p>
            <a:pPr algn="r"/>
            <a:r>
              <a:rPr lang="ru-RU" sz="4400" dirty="0" err="1" smtClean="0"/>
              <a:t>Ф.Жанлис</a:t>
            </a:r>
            <a:endParaRPr lang="ru-RU" sz="4400" dirty="0"/>
          </a:p>
        </p:txBody>
      </p:sp>
      <p:pic>
        <p:nvPicPr>
          <p:cNvPr id="1026" name="Picture 2" descr="C:\Documents and Settings\Пользователь\Рабочий стол\DSC034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00372"/>
            <a:ext cx="4572032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Пользователь\Рабочий стол\читательские интересы\DSC052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42918"/>
            <a:ext cx="3071834" cy="3143272"/>
          </a:xfrm>
          <a:prstGeom prst="rect">
            <a:avLst/>
          </a:prstGeom>
          <a:noFill/>
        </p:spPr>
      </p:pic>
      <p:pic>
        <p:nvPicPr>
          <p:cNvPr id="1028" name="Picture 4" descr="C:\Documents and Settings\Пользователь\Рабочий стол\читательские интересы\DSC053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571876"/>
            <a:ext cx="3338507" cy="314327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71538" y="0"/>
            <a:ext cx="6929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В нашей семье все любят читать. </a:t>
            </a:r>
            <a:endParaRPr lang="ru-RU" sz="3200" i="1" dirty="0"/>
          </a:p>
        </p:txBody>
      </p:sp>
      <p:pic>
        <p:nvPicPr>
          <p:cNvPr id="2050" name="Picture 2" descr="C:\Documents and Settings\Пользователь\Рабочий стол\DSC034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642918"/>
            <a:ext cx="2305293" cy="2795038"/>
          </a:xfrm>
          <a:prstGeom prst="rect">
            <a:avLst/>
          </a:prstGeom>
          <a:noFill/>
        </p:spPr>
      </p:pic>
      <p:pic>
        <p:nvPicPr>
          <p:cNvPr id="2051" name="Picture 3" descr="C:\Documents and Settings\Пользователь\Рабочий стол\DSC034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929066"/>
            <a:ext cx="2500330" cy="2786082"/>
          </a:xfrm>
          <a:prstGeom prst="rect">
            <a:avLst/>
          </a:prstGeom>
          <a:noFill/>
        </p:spPr>
      </p:pic>
      <p:pic>
        <p:nvPicPr>
          <p:cNvPr id="2052" name="Picture 4" descr="C:\Documents and Settings\Пользователь\Рабочий стол\DSC0343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1214422"/>
            <a:ext cx="3214710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1"/>
            <a:ext cx="792961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«Читатель проживает тысячу жизней, прежде чем умрет. Человек, который никогда не читает, проживает только одну».</a:t>
            </a:r>
          </a:p>
          <a:p>
            <a:pPr algn="r"/>
            <a:r>
              <a:rPr lang="ru-RU" sz="3600" dirty="0" smtClean="0"/>
              <a:t>Джордж Мартин</a:t>
            </a:r>
          </a:p>
          <a:p>
            <a:pPr algn="r"/>
            <a:endParaRPr lang="ru-RU" sz="4400" dirty="0" smtClean="0"/>
          </a:p>
          <a:p>
            <a:pPr algn="r"/>
            <a:endParaRPr lang="ru-RU" sz="4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929066"/>
            <a:ext cx="5000660" cy="235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4296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«Как из копеек составляются рубли, так и из крупинок прочитанного составляется знание.» </a:t>
            </a:r>
            <a:r>
              <a:rPr lang="en-US" sz="4400" dirty="0" smtClean="0"/>
              <a:t>                         </a:t>
            </a:r>
            <a:r>
              <a:rPr lang="ru-RU" sz="3200" dirty="0" smtClean="0"/>
              <a:t>В.Даль</a:t>
            </a:r>
            <a:endParaRPr lang="ru-RU" sz="3200" dirty="0"/>
          </a:p>
        </p:txBody>
      </p:sp>
      <p:pic>
        <p:nvPicPr>
          <p:cNvPr id="3074" name="Picture 2" descr="C:\Documents and Settings\Пользователь\Рабочий стол\DSC034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928934"/>
            <a:ext cx="5805494" cy="3819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113</TotalTime>
  <Words>136</Words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« Чтение-вот лучшее учение…»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и мои читательские интересы</dc:title>
  <cp:lastModifiedBy>Пользователь</cp:lastModifiedBy>
  <cp:revision>14</cp:revision>
  <dcterms:modified xsi:type="dcterms:W3CDTF">2015-02-19T13:53:20Z</dcterms:modified>
</cp:coreProperties>
</file>