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9" r:id="rId5"/>
    <p:sldId id="256" r:id="rId6"/>
    <p:sldId id="261" r:id="rId7"/>
    <p:sldId id="257" r:id="rId8"/>
    <p:sldId id="258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8280920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96944" cy="531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Betsey’s story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104"/>
            <a:ext cx="7776864" cy="580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Barney’s questions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89654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1.When do you usually get up?</a:t>
            </a:r>
          </a:p>
          <a:p>
            <a:pPr>
              <a:buNone/>
            </a:pPr>
            <a:r>
              <a:rPr lang="en-US" b="1" dirty="0" smtClean="0"/>
              <a:t>2. Do you do exercises every day?</a:t>
            </a:r>
          </a:p>
          <a:p>
            <a:pPr>
              <a:buNone/>
            </a:pPr>
            <a:r>
              <a:rPr lang="en-US" b="1" dirty="0" smtClean="0"/>
              <a:t>3.What do you do after exercises?</a:t>
            </a:r>
          </a:p>
          <a:p>
            <a:pPr>
              <a:buNone/>
            </a:pPr>
            <a:r>
              <a:rPr lang="en-US" b="1" dirty="0" smtClean="0"/>
              <a:t>4. When do you have breakfast?</a:t>
            </a:r>
          </a:p>
          <a:p>
            <a:pPr>
              <a:buNone/>
            </a:pPr>
            <a:r>
              <a:rPr lang="en-US" b="1" dirty="0" smtClean="0"/>
              <a:t>5. Do you take a shower in the </a:t>
            </a:r>
          </a:p>
          <a:p>
            <a:pPr>
              <a:buNone/>
            </a:pPr>
            <a:r>
              <a:rPr lang="en-US" b="1" dirty="0" smtClean="0"/>
              <a:t>morning or in the evening?</a:t>
            </a:r>
          </a:p>
          <a:p>
            <a:pPr>
              <a:buNone/>
            </a:pPr>
            <a:r>
              <a:rPr lang="en-US" b="1" dirty="0" smtClean="0"/>
              <a:t>6. When do you go to bed?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91671" y="1484784"/>
            <a:ext cx="2952329" cy="516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Present Indefinite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16624"/>
          </a:xfrm>
        </p:spPr>
        <p:txBody>
          <a:bodyPr numCol="3"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Утверждение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/>
              <a:t>I</a:t>
            </a:r>
          </a:p>
          <a:p>
            <a:pPr>
              <a:buNone/>
            </a:pPr>
            <a:r>
              <a:rPr lang="en-US" b="1" dirty="0" smtClean="0"/>
              <a:t>We           work</a:t>
            </a:r>
          </a:p>
          <a:p>
            <a:pPr>
              <a:buNone/>
            </a:pPr>
            <a:r>
              <a:rPr lang="en-US" b="1" dirty="0" smtClean="0"/>
              <a:t>You</a:t>
            </a:r>
          </a:p>
          <a:p>
            <a:pPr>
              <a:buNone/>
            </a:pPr>
            <a:r>
              <a:rPr lang="en-US" b="1" dirty="0" smtClean="0"/>
              <a:t>They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He</a:t>
            </a:r>
          </a:p>
          <a:p>
            <a:pPr>
              <a:buNone/>
            </a:pPr>
            <a:r>
              <a:rPr lang="en-US" b="1" dirty="0" smtClean="0"/>
              <a:t>She          work</a:t>
            </a:r>
            <a:r>
              <a:rPr lang="en-US" b="1" dirty="0" smtClean="0">
                <a:solidFill>
                  <a:srgbClr val="C00000"/>
                </a:solidFill>
              </a:rPr>
              <a:t>s</a:t>
            </a:r>
          </a:p>
          <a:p>
            <a:pPr>
              <a:buNone/>
            </a:pPr>
            <a:r>
              <a:rPr lang="en-US" b="1" dirty="0" smtClean="0"/>
              <a:t>It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Отрицание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/>
              <a:t>I              do not</a:t>
            </a:r>
          </a:p>
          <a:p>
            <a:pPr>
              <a:buNone/>
            </a:pPr>
            <a:r>
              <a:rPr lang="en-US" b="1" dirty="0" smtClean="0"/>
              <a:t>We         (don’t)</a:t>
            </a:r>
          </a:p>
          <a:p>
            <a:pPr>
              <a:buNone/>
            </a:pPr>
            <a:r>
              <a:rPr lang="en-US" b="1" dirty="0" smtClean="0"/>
              <a:t>You           work</a:t>
            </a:r>
            <a:r>
              <a:rPr lang="en-US" b="1" dirty="0" smtClean="0">
                <a:solidFill>
                  <a:srgbClr val="C00000"/>
                </a:solidFill>
              </a:rPr>
              <a:t>_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They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He        does not</a:t>
            </a:r>
          </a:p>
          <a:p>
            <a:pPr>
              <a:buNone/>
            </a:pPr>
            <a:r>
              <a:rPr lang="en-US" b="1" dirty="0" smtClean="0"/>
              <a:t>She       (doesn’t)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/>
              <a:t>It              work</a:t>
            </a:r>
            <a:r>
              <a:rPr lang="en-US" b="1" dirty="0" smtClean="0">
                <a:solidFill>
                  <a:srgbClr val="C00000"/>
                </a:solidFill>
              </a:rPr>
              <a:t>_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Вопрос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       </a:t>
            </a:r>
            <a:r>
              <a:rPr lang="en-US" b="1" dirty="0" smtClean="0"/>
              <a:t>I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Do    </a:t>
            </a:r>
            <a:r>
              <a:rPr lang="en-US" b="1" dirty="0" smtClean="0"/>
              <a:t>we   </a:t>
            </a:r>
            <a:r>
              <a:rPr lang="ru-RU" b="1" dirty="0" smtClean="0"/>
              <a:t>  </a:t>
            </a:r>
            <a:r>
              <a:rPr lang="en-US" b="1" dirty="0" smtClean="0"/>
              <a:t>work?</a:t>
            </a:r>
          </a:p>
          <a:p>
            <a:pPr>
              <a:buNone/>
            </a:pPr>
            <a:r>
              <a:rPr lang="en-US" b="1" dirty="0" smtClean="0"/>
              <a:t>         you</a:t>
            </a:r>
          </a:p>
          <a:p>
            <a:pPr>
              <a:buNone/>
            </a:pPr>
            <a:r>
              <a:rPr lang="en-US" b="1" dirty="0" smtClean="0"/>
              <a:t>         they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   he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Does</a:t>
            </a:r>
            <a:r>
              <a:rPr lang="en-US" b="1" dirty="0" smtClean="0"/>
              <a:t> she   work?</a:t>
            </a:r>
          </a:p>
          <a:p>
            <a:pPr>
              <a:buNone/>
            </a:pPr>
            <a:r>
              <a:rPr lang="en-US" b="1" dirty="0" smtClean="0"/>
              <a:t>            it</a:t>
            </a: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115616" y="1556792"/>
            <a:ext cx="504056" cy="2088232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043608" y="4509120"/>
            <a:ext cx="432048" cy="1512168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211960" y="1700808"/>
            <a:ext cx="504056" cy="2088232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3923928" y="4581128"/>
            <a:ext cx="432048" cy="1512168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6588224" y="1628800"/>
            <a:ext cx="360040" cy="2016224"/>
          </a:xfrm>
          <a:prstGeom prst="lef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7596336" y="1556792"/>
            <a:ext cx="360040" cy="2160240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6876256" y="4581128"/>
            <a:ext cx="288032" cy="1512168"/>
          </a:xfrm>
          <a:prstGeom prst="lef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u="sng" dirty="0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7452320" y="4581128"/>
            <a:ext cx="360040" cy="1512168"/>
          </a:xfrm>
          <a:prstGeom prst="rightBrac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0" y="836712"/>
            <a:ext cx="9144000" cy="7200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771800" y="908720"/>
            <a:ext cx="72008" cy="594928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12160" y="908720"/>
            <a:ext cx="72008" cy="594928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2852"/>
            <a:ext cx="8391306" cy="6286544"/>
          </a:xfrm>
        </p:spPr>
        <p:txBody>
          <a:bodyPr>
            <a:normAutofit/>
          </a:bodyPr>
          <a:lstStyle/>
          <a:p>
            <a:r>
              <a:rPr lang="en-US" sz="5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Benjy’s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homework</a:t>
            </a:r>
          </a:p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</a:rPr>
              <a:t>1………………………………………..</a:t>
            </a:r>
          </a:p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</a:rPr>
              <a:t>2………………………………………..</a:t>
            </a:r>
          </a:p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</a:rPr>
              <a:t>3………………………………………..</a:t>
            </a:r>
          </a:p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</a:rPr>
              <a:t>4………………………………………..</a:t>
            </a:r>
          </a:p>
          <a:p>
            <a:pPr algn="l"/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</a:rPr>
              <a:t>5………………………………………..</a:t>
            </a:r>
          </a:p>
          <a:p>
            <a:pPr algn="l"/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2132856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watch TV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4149080"/>
            <a:ext cx="185225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at 7 o’clock.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221088"/>
            <a:ext cx="187163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have supper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4221088"/>
            <a:ext cx="131267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They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5085184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every day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085184"/>
            <a:ext cx="294263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 my homework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5157192"/>
            <a:ext cx="113844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2132856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doesn’t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3140968"/>
            <a:ext cx="13653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36296" y="3140968"/>
            <a:ext cx="123610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48264" y="2132856"/>
            <a:ext cx="131153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3140968"/>
            <a:ext cx="1838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at 9 o’clock.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43608" y="3068960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 to bed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5576" y="1124744"/>
            <a:ext cx="18744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your Granny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1124744"/>
            <a:ext cx="1460110" cy="517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Does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092280" y="1196752"/>
            <a:ext cx="187106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play chess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644008" y="1196752"/>
            <a:ext cx="231907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 the evening ?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115616" y="2132856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every day.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Continuous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532440" cy="5400600"/>
          </a:xfrm>
          <a:ln w="28575">
            <a:solidFill>
              <a:schemeClr val="tx1"/>
            </a:solidFill>
          </a:ln>
        </p:spPr>
        <p:txBody>
          <a:bodyPr numCol="2"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Утверждение</a:t>
            </a:r>
            <a:r>
              <a:rPr lang="en-US" sz="2800" b="1" dirty="0" smtClean="0">
                <a:solidFill>
                  <a:srgbClr val="C00000"/>
                </a:solidFill>
              </a:rPr>
              <a:t>\</a:t>
            </a:r>
            <a:r>
              <a:rPr lang="ru-RU" sz="2800" b="1" dirty="0" smtClean="0">
                <a:solidFill>
                  <a:srgbClr val="C00000"/>
                </a:solidFill>
              </a:rPr>
              <a:t>Отрицание</a:t>
            </a:r>
          </a:p>
          <a:p>
            <a:pPr>
              <a:buNone/>
            </a:pPr>
            <a:r>
              <a:rPr lang="en-US" sz="2800" b="1" dirty="0" smtClean="0"/>
              <a:t>I </a:t>
            </a:r>
            <a:r>
              <a:rPr lang="ru-RU" sz="2800" b="1" dirty="0" smtClean="0"/>
              <a:t>     </a:t>
            </a:r>
            <a:r>
              <a:rPr lang="en-US" sz="2800" b="1" dirty="0" smtClean="0"/>
              <a:t> am</a:t>
            </a:r>
          </a:p>
          <a:p>
            <a:pPr>
              <a:buNone/>
            </a:pPr>
            <a:r>
              <a:rPr lang="en-US" sz="2800" b="1" dirty="0" smtClean="0"/>
              <a:t>He</a:t>
            </a:r>
          </a:p>
          <a:p>
            <a:pPr>
              <a:buNone/>
            </a:pPr>
            <a:r>
              <a:rPr lang="en-US" sz="2800" b="1" dirty="0" smtClean="0"/>
              <a:t>She </a:t>
            </a:r>
            <a:r>
              <a:rPr lang="ru-RU" sz="2800" b="1" dirty="0" smtClean="0"/>
              <a:t> </a:t>
            </a:r>
            <a:r>
              <a:rPr lang="en-US" sz="2800" b="1" dirty="0" smtClean="0"/>
              <a:t>  is</a:t>
            </a:r>
          </a:p>
          <a:p>
            <a:pPr>
              <a:buNone/>
            </a:pPr>
            <a:r>
              <a:rPr lang="en-US" sz="2800" b="1" dirty="0" smtClean="0"/>
              <a:t>It              </a:t>
            </a:r>
            <a:r>
              <a:rPr lang="ru-RU" sz="2800" b="1" dirty="0" smtClean="0"/>
              <a:t>             </a:t>
            </a:r>
            <a:r>
              <a:rPr lang="en-US" sz="2800" b="1" dirty="0" smtClean="0"/>
              <a:t>working </a:t>
            </a:r>
          </a:p>
          <a:p>
            <a:pPr>
              <a:buNone/>
            </a:pPr>
            <a:r>
              <a:rPr lang="en-US" sz="2800" b="1" dirty="0" smtClean="0"/>
              <a:t>We</a:t>
            </a:r>
          </a:p>
          <a:p>
            <a:pPr>
              <a:buNone/>
            </a:pPr>
            <a:r>
              <a:rPr lang="en-US" sz="2800" b="1" dirty="0" smtClean="0"/>
              <a:t>You</a:t>
            </a:r>
            <a:r>
              <a:rPr lang="ru-RU" sz="2800" b="1" dirty="0" smtClean="0"/>
              <a:t>  </a:t>
            </a:r>
            <a:r>
              <a:rPr lang="en-US" sz="2800" b="1" dirty="0" smtClean="0"/>
              <a:t>   are</a:t>
            </a:r>
          </a:p>
          <a:p>
            <a:pPr>
              <a:buNone/>
            </a:pPr>
            <a:r>
              <a:rPr lang="en-US" sz="2800" b="1" dirty="0" smtClean="0"/>
              <a:t>They</a:t>
            </a: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Вопрос</a:t>
            </a:r>
          </a:p>
          <a:p>
            <a:pPr>
              <a:buNone/>
            </a:pPr>
            <a:r>
              <a:rPr lang="en-US" sz="2800" b="1" dirty="0" smtClean="0"/>
              <a:t>Am     I</a:t>
            </a:r>
          </a:p>
          <a:p>
            <a:pPr>
              <a:buNone/>
            </a:pPr>
            <a:r>
              <a:rPr lang="en-US" sz="2800" b="1" dirty="0" smtClean="0"/>
              <a:t>          he</a:t>
            </a:r>
          </a:p>
          <a:p>
            <a:pPr>
              <a:buNone/>
            </a:pPr>
            <a:r>
              <a:rPr lang="en-US" sz="2800" b="1" dirty="0" smtClean="0"/>
              <a:t>Is       she</a:t>
            </a:r>
          </a:p>
          <a:p>
            <a:pPr>
              <a:buNone/>
            </a:pPr>
            <a:r>
              <a:rPr lang="en-US" sz="2800" b="1" dirty="0" smtClean="0"/>
              <a:t>          it                 working</a:t>
            </a:r>
          </a:p>
          <a:p>
            <a:pPr>
              <a:buNone/>
            </a:pPr>
            <a:r>
              <a:rPr lang="en-US" sz="2800" b="1" dirty="0" smtClean="0"/>
              <a:t>            we</a:t>
            </a:r>
          </a:p>
          <a:p>
            <a:pPr>
              <a:buNone/>
            </a:pPr>
            <a:r>
              <a:rPr lang="en-US" sz="2800" b="1" dirty="0" smtClean="0"/>
              <a:t>Are      you</a:t>
            </a:r>
          </a:p>
          <a:p>
            <a:pPr>
              <a:buNone/>
            </a:pPr>
            <a:r>
              <a:rPr lang="en-US" sz="2800" b="1" dirty="0" smtClean="0"/>
              <a:t>            they</a:t>
            </a:r>
            <a:endParaRPr lang="ru-RU" sz="2800" b="1" dirty="0" smtClean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5436096" y="2276872"/>
            <a:ext cx="216024" cy="1296144"/>
          </a:xfrm>
          <a:prstGeom prst="lef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5508104" y="3789040"/>
            <a:ext cx="216024" cy="1296144"/>
          </a:xfrm>
          <a:prstGeom prst="lef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331640" y="2348880"/>
            <a:ext cx="144016" cy="1224136"/>
          </a:xfrm>
          <a:prstGeom prst="righ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403648" y="3861048"/>
            <a:ext cx="144016" cy="1224136"/>
          </a:xfrm>
          <a:prstGeom prst="rightBrac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2843808" y="1772816"/>
            <a:ext cx="288032" cy="331236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1772816"/>
            <a:ext cx="576064" cy="33123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N</a:t>
            </a:r>
          </a:p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O</a:t>
            </a:r>
          </a:p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T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6660232" y="1772816"/>
            <a:ext cx="360040" cy="338437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Becky’s homework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Picture 2" descr="http://s47.radikal.ru/i115/0909/9b/597c741128d7.jp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323528" y="1268760"/>
            <a:ext cx="8529451" cy="558924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Billy’s homework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54461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      Mr. Smith lives on a farm. He is a farmer.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He has got a son. His son’s name is Jack. He is ten.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  Mr. Smith has a lot of work to do. So he gets up at five o’clock in the morning every day.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  His son usually helps him. He takes their horse for a walk.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   The horse’s name is Red because he is red.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they doing?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1"/>
            <a:ext cx="8352928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289</Words>
  <Application>Microsoft Office PowerPoint</Application>
  <PresentationFormat>Экран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Betsey’s story</vt:lpstr>
      <vt:lpstr>Barney’s questions</vt:lpstr>
      <vt:lpstr>Present Indefinite</vt:lpstr>
      <vt:lpstr>Слайд 5</vt:lpstr>
      <vt:lpstr>Present Continuous</vt:lpstr>
      <vt:lpstr>Becky’s homework</vt:lpstr>
      <vt:lpstr>Billy’s homework</vt:lpstr>
      <vt:lpstr>What are they doing?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38</cp:revision>
  <dcterms:modified xsi:type="dcterms:W3CDTF">2015-03-09T10:02:47Z</dcterms:modified>
</cp:coreProperties>
</file>