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357430"/>
            <a:ext cx="3214710" cy="2857520"/>
          </a:xfrm>
        </p:spPr>
        <p:txBody>
          <a:bodyPr>
            <a:normAutofit/>
          </a:bodyPr>
          <a:lstStyle/>
          <a:p>
            <a:pPr algn="l"/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К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нам Весна лишь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заглянула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 </a:t>
            </a:r>
          </a:p>
          <a:p>
            <a:pPr algn="l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В снег ладошку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окунула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И расцвел там нежный,                            </a:t>
            </a:r>
          </a:p>
          <a:p>
            <a:pPr algn="l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Маленький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Aharoni" pitchFamily="2" charset="-79"/>
              </a:rPr>
              <a:t>подснежник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Aharoni" pitchFamily="2" charset="-79"/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 descr="8 МАРТА - Страница 5 - * Конотопский форум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928670"/>
            <a:ext cx="4929222" cy="4143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сенние цветы, сон-трава, тюльпаны, подснежники, весенние букеты - клипарт в формате PNG на прозрачном фоне &quot; Портал графики 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786190"/>
            <a:ext cx="2006396" cy="231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3" descr="Весенние цветы, сон-трава, тюльпаны, подснежники, весенние букеты - клипарт в формате PNG на прозрачном фоне &quot; Портал графики и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857628"/>
            <a:ext cx="2006396" cy="231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3" descr="Весенние цветы, сон-трава, тюльпаны, подснежники, весенние букеты - клипарт в формате PNG на прозрачном фоне &quot; Портал графики и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714752"/>
            <a:ext cx="2006396" cy="231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Содержимое 3" descr="Весенние цветы, сон-трава, тюльпаны, подснежники, весенние букеты - клипарт в формате PNG на прозрачном фоне &quot; Портал графики и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857232"/>
            <a:ext cx="2006396" cy="231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3" descr="Весенние цветы, сон-трава, тюльпаны, подснежники, весенние букеты - клипарт в формате PNG на прозрачном фоне &quot; Портал графики и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714356"/>
            <a:ext cx="2006396" cy="2311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икольные плакаты запретов у нас не матерятся - ржачные плакат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214422"/>
            <a:ext cx="5080000" cy="387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а из соленого теста - картина из соленого теста,картин…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" y="428625"/>
            <a:ext cx="8473440" cy="600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</TotalTime>
  <Words>16</Words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Яркая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3</cp:revision>
  <dcterms:created xsi:type="dcterms:W3CDTF">2015-03-07T07:45:08Z</dcterms:created>
  <dcterms:modified xsi:type="dcterms:W3CDTF">2015-03-07T08:05:09Z</dcterms:modified>
</cp:coreProperties>
</file>