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91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F083575-64AE-46C7-839E-D6D5EE78CCE9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D2EC04F-3630-4B41-A55A-586A5F931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b.ru/" TargetMode="External"/><Relationship Id="rId2" Type="http://schemas.openxmlformats.org/officeDocument/2006/relationships/hyperlink" Target="http://yandex.ru/imag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adograd.net/" TargetMode="External"/><Relationship Id="rId4" Type="http://schemas.openxmlformats.org/officeDocument/2006/relationships/hyperlink" Target="http://slawa.su/bogi/bog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785794"/>
            <a:ext cx="6480048" cy="2357454"/>
          </a:xfrm>
        </p:spPr>
        <p:txBody>
          <a:bodyPr/>
          <a:lstStyle/>
          <a:p>
            <a:r>
              <a:rPr lang="ru-RU" dirty="0" smtClean="0"/>
              <a:t>Верования восточных славян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3714752"/>
            <a:ext cx="5555808" cy="27259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</a:t>
            </a:r>
            <a:r>
              <a:rPr lang="ru-RU" dirty="0" smtClean="0">
                <a:solidFill>
                  <a:schemeClr val="bg1"/>
                </a:solidFill>
              </a:rPr>
              <a:t>ченица </a:t>
            </a:r>
            <a:r>
              <a:rPr lang="ru-RU" dirty="0" smtClean="0">
                <a:solidFill>
                  <a:schemeClr val="bg1"/>
                </a:solidFill>
              </a:rPr>
              <a:t>6 класса 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МБОУСОШ №</a:t>
            </a:r>
            <a:r>
              <a:rPr lang="ru-RU" dirty="0" smtClean="0">
                <a:solidFill>
                  <a:schemeClr val="bg1"/>
                </a:solidFill>
              </a:rPr>
              <a:t>63 г. Тулы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Сафронова Анастасия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http://yandex.ru/images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http://fb.ru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http://slawa.su/bogi/bogi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http://ladograd.net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67494"/>
            <a:ext cx="4686304" cy="1161242"/>
          </a:xfrm>
        </p:spPr>
        <p:txBody>
          <a:bodyPr>
            <a:normAutofit fontScale="90000"/>
          </a:bodyPr>
          <a:lstStyle/>
          <a:p>
            <a:r>
              <a:rPr lang="ru-RU" u="sng" dirty="0" err="1" smtClean="0"/>
              <a:t>Ярило</a:t>
            </a:r>
            <a:r>
              <a:rPr lang="ru-RU" dirty="0" err="1" smtClean="0"/>
              <a:t>-бог</a:t>
            </a:r>
            <a:r>
              <a:rPr lang="ru-RU" dirty="0" smtClean="0"/>
              <a:t> солнца</a:t>
            </a:r>
            <a:endParaRPr lang="ru-RU" dirty="0"/>
          </a:p>
        </p:txBody>
      </p:sp>
      <p:pic>
        <p:nvPicPr>
          <p:cNvPr id="5" name="Содержимое 4" descr="0041633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715140" y="1285860"/>
            <a:ext cx="1643074" cy="2232896"/>
          </a:xfrm>
        </p:spPr>
      </p:pic>
      <p:pic>
        <p:nvPicPr>
          <p:cNvPr id="6" name="Содержимое 5" descr="yarila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357554" y="3429000"/>
            <a:ext cx="2393702" cy="3269320"/>
          </a:xfrm>
        </p:spPr>
      </p:pic>
      <p:pic>
        <p:nvPicPr>
          <p:cNvPr id="1026" name="Picture 2" descr="D:\Настя\верование\img_6722-w7xj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14290"/>
            <a:ext cx="3786214" cy="2786082"/>
          </a:xfrm>
          <a:prstGeom prst="rect">
            <a:avLst/>
          </a:prstGeom>
          <a:noFill/>
        </p:spPr>
      </p:pic>
      <p:pic>
        <p:nvPicPr>
          <p:cNvPr id="1027" name="Picture 3" descr="D:\Настя\верование\75697694_3296663_Vedy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357562"/>
            <a:ext cx="2286016" cy="3340783"/>
          </a:xfrm>
          <a:prstGeom prst="rect">
            <a:avLst/>
          </a:prstGeom>
          <a:noFill/>
        </p:spPr>
      </p:pic>
      <p:pic>
        <p:nvPicPr>
          <p:cNvPr id="1028" name="Picture 4" descr="D:\Настя\верование\yarila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3714752"/>
            <a:ext cx="2000264" cy="3000396"/>
          </a:xfrm>
          <a:prstGeom prst="rect">
            <a:avLst/>
          </a:prstGeom>
          <a:noFill/>
        </p:spPr>
      </p:pic>
      <p:pic>
        <p:nvPicPr>
          <p:cNvPr id="1029" name="Picture 5" descr="D:\Настя\верование\yarilo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6" y="1214422"/>
            <a:ext cx="2071670" cy="18299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Ярило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fYWM5gUAycw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285992"/>
            <a:ext cx="4038600" cy="333184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614366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Ярило -</a:t>
            </a:r>
            <a:r>
              <a:rPr lang="ru-RU" dirty="0" smtClean="0"/>
              <a:t> славянский бог солнца, </a:t>
            </a:r>
            <a:r>
              <a:rPr lang="ru-RU" dirty="0" smtClean="0"/>
              <a:t>страсти </a:t>
            </a:r>
            <a:r>
              <a:rPr lang="ru-RU" dirty="0" smtClean="0"/>
              <a:t>и силы, бог весны  и расцвета жизненных сил человека. Отличительная черта этого бога искренность, чистота,  неистовая страсть.  </a:t>
            </a:r>
            <a:r>
              <a:rPr lang="ru-RU" b="1" dirty="0" smtClean="0"/>
              <a:t>Ярило </a:t>
            </a:r>
            <a:r>
              <a:rPr lang="ru-RU" dirty="0" smtClean="0"/>
              <a:t>испускал свои солнечные стрелы на землю </a:t>
            </a:r>
            <a:r>
              <a:rPr lang="ru-RU" dirty="0" smtClean="0"/>
              <a:t>и иногда его стрелы – </a:t>
            </a:r>
            <a:r>
              <a:rPr lang="ru-RU" dirty="0" err="1" smtClean="0"/>
              <a:t>стрелы</a:t>
            </a:r>
            <a:r>
              <a:rPr lang="ru-RU" dirty="0" smtClean="0"/>
              <a:t> любви.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67494"/>
            <a:ext cx="6143668" cy="1399032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Перун</a:t>
            </a:r>
            <a:r>
              <a:rPr lang="ru-RU" dirty="0" smtClean="0"/>
              <a:t>-гром, молнии; позже - война</a:t>
            </a:r>
            <a:endParaRPr lang="ru-RU" dirty="0"/>
          </a:p>
        </p:txBody>
      </p:sp>
      <p:pic>
        <p:nvPicPr>
          <p:cNvPr id="4" name="Содержимое 3" descr="7f1fb6293fa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86116" y="1500174"/>
            <a:ext cx="2714644" cy="2967424"/>
          </a:xfrm>
        </p:spPr>
      </p:pic>
      <p:pic>
        <p:nvPicPr>
          <p:cNvPr id="2050" name="Picture 2" descr="D:\Настя\верование\09fe2ffd1f1caf1eed98ba922c94fe4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572008"/>
            <a:ext cx="2928958" cy="1893091"/>
          </a:xfrm>
          <a:prstGeom prst="rect">
            <a:avLst/>
          </a:prstGeom>
          <a:noFill/>
        </p:spPr>
      </p:pic>
      <p:pic>
        <p:nvPicPr>
          <p:cNvPr id="2051" name="Picture 3" descr="D:\Настя\верование\163514_21120048_290x2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857628"/>
            <a:ext cx="2690812" cy="2690812"/>
          </a:xfrm>
          <a:prstGeom prst="rect">
            <a:avLst/>
          </a:prstGeom>
          <a:noFill/>
        </p:spPr>
      </p:pic>
      <p:pic>
        <p:nvPicPr>
          <p:cNvPr id="2052" name="Picture 4" descr="D:\Настя\верование\97666143_large_Ariyskaya_garmoniy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571612"/>
            <a:ext cx="2643206" cy="4786346"/>
          </a:xfrm>
          <a:prstGeom prst="rect">
            <a:avLst/>
          </a:prstGeom>
          <a:noFill/>
        </p:spPr>
      </p:pic>
      <p:pic>
        <p:nvPicPr>
          <p:cNvPr id="2053" name="Picture 5" descr="D:\Настя\верование\1215800196_2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42852"/>
            <a:ext cx="2643206" cy="358522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Перун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7f1fb6293fa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714488"/>
            <a:ext cx="3394472" cy="452596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7"/>
            <a:ext cx="4038600" cy="589123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Перун </a:t>
            </a:r>
            <a:r>
              <a:rPr lang="ru-RU" dirty="0" smtClean="0"/>
              <a:t>— славянский Бог Грозы, Бог грома и молнии. </a:t>
            </a:r>
            <a:r>
              <a:rPr lang="ru-RU" dirty="0" smtClean="0"/>
              <a:t>Позже стал покровителем воинов и военного дела. Его </a:t>
            </a:r>
            <a:r>
              <a:rPr lang="ru-RU" dirty="0" smtClean="0"/>
              <a:t>представляли </a:t>
            </a:r>
            <a:r>
              <a:rPr lang="ru-RU" dirty="0" smtClean="0"/>
              <a:t>немолодым </a:t>
            </a:r>
            <a:r>
              <a:rPr lang="ru-RU" dirty="0" smtClean="0"/>
              <a:t>разгневанным мужем с рыжей клубящейся бородой. </a:t>
            </a:r>
            <a:r>
              <a:rPr lang="ru-RU" dirty="0" smtClean="0"/>
              <a:t>Р</a:t>
            </a:r>
            <a:r>
              <a:rPr lang="ru-RU" dirty="0" smtClean="0"/>
              <a:t>ыжая </a:t>
            </a:r>
            <a:r>
              <a:rPr lang="ru-RU" dirty="0" smtClean="0"/>
              <a:t>борода — непременная черта Бога Грозы у самых разных народов. 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0"/>
            <a:ext cx="4471990" cy="1666526"/>
          </a:xfrm>
        </p:spPr>
        <p:txBody>
          <a:bodyPr>
            <a:normAutofit fontScale="90000"/>
          </a:bodyPr>
          <a:lstStyle/>
          <a:p>
            <a:r>
              <a:rPr lang="ru-RU" u="sng" dirty="0" err="1" smtClean="0"/>
              <a:t>Стрибог-</a:t>
            </a:r>
            <a:r>
              <a:rPr lang="ru-RU" dirty="0" err="1" smtClean="0"/>
              <a:t>повелитель</a:t>
            </a:r>
            <a:r>
              <a:rPr lang="ru-RU" dirty="0" smtClean="0"/>
              <a:t> ветров</a:t>
            </a:r>
            <a:endParaRPr lang="ru-RU" dirty="0"/>
          </a:p>
        </p:txBody>
      </p:sp>
      <p:pic>
        <p:nvPicPr>
          <p:cNvPr id="4" name="Содержимое 3" descr="105431933_Stribo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3786214" cy="2617795"/>
          </a:xfrm>
        </p:spPr>
      </p:pic>
      <p:pic>
        <p:nvPicPr>
          <p:cNvPr id="3074" name="Picture 2" descr="D:\Настя\верование\1266355932_vet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714752"/>
            <a:ext cx="5143536" cy="2928933"/>
          </a:xfrm>
          <a:prstGeom prst="rect">
            <a:avLst/>
          </a:prstGeom>
          <a:noFill/>
        </p:spPr>
      </p:pic>
      <p:pic>
        <p:nvPicPr>
          <p:cNvPr id="3075" name="Picture 3" descr="D:\Настя\верование\135628158940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500570"/>
            <a:ext cx="2726520" cy="2024054"/>
          </a:xfrm>
          <a:prstGeom prst="rect">
            <a:avLst/>
          </a:prstGeom>
          <a:noFill/>
        </p:spPr>
      </p:pic>
      <p:pic>
        <p:nvPicPr>
          <p:cNvPr id="3076" name="Picture 4" descr="D:\Настя\верование\pr10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1357298"/>
            <a:ext cx="2143125" cy="295603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err="1" smtClean="0"/>
              <a:t>Стрибо</a:t>
            </a:r>
            <a:r>
              <a:rPr lang="ru-RU" dirty="0" err="1" smtClean="0"/>
              <a:t>г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105431933_Stribo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357430"/>
            <a:ext cx="4038600" cy="304157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err="1" smtClean="0"/>
              <a:t>Стрибог</a:t>
            </a:r>
            <a:r>
              <a:rPr lang="ru-RU" dirty="0" smtClean="0"/>
              <a:t> – Владыка воздушного пространства, Повелитель ветров и бурь. Родился </a:t>
            </a:r>
            <a:r>
              <a:rPr lang="ru-RU" dirty="0" err="1" smtClean="0"/>
              <a:t>Стрибог</a:t>
            </a:r>
            <a:r>
              <a:rPr lang="ru-RU" dirty="0" smtClean="0"/>
              <a:t> из дыхания Рода.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67494"/>
            <a:ext cx="4757742" cy="1589870"/>
          </a:xfrm>
        </p:spPr>
        <p:txBody>
          <a:bodyPr>
            <a:normAutofit/>
          </a:bodyPr>
          <a:lstStyle/>
          <a:p>
            <a:r>
              <a:rPr lang="ru-RU" u="sng" dirty="0" smtClean="0"/>
              <a:t>Велес-</a:t>
            </a:r>
            <a:r>
              <a:rPr lang="ru-RU" u="sng" dirty="0" smtClean="0"/>
              <a:t> </a:t>
            </a:r>
            <a:r>
              <a:rPr lang="ru-RU" u="sng" dirty="0" smtClean="0"/>
              <a:t> </a:t>
            </a:r>
            <a:r>
              <a:rPr lang="ru-RU" dirty="0" smtClean="0"/>
              <a:t>«</a:t>
            </a:r>
            <a:r>
              <a:rPr lang="ru-RU" dirty="0" smtClean="0"/>
              <a:t>скотий бог»</a:t>
            </a:r>
            <a:endParaRPr lang="ru-RU" dirty="0"/>
          </a:p>
        </p:txBody>
      </p:sp>
      <p:pic>
        <p:nvPicPr>
          <p:cNvPr id="4" name="Содержимое 3" descr="65400437_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3286148" cy="2527806"/>
          </a:xfrm>
        </p:spPr>
      </p:pic>
      <p:pic>
        <p:nvPicPr>
          <p:cNvPr id="4098" name="Picture 2" descr="D:\Настя\верование\80bd3744cf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143248"/>
            <a:ext cx="2500330" cy="3440821"/>
          </a:xfrm>
          <a:prstGeom prst="rect">
            <a:avLst/>
          </a:prstGeom>
          <a:noFill/>
        </p:spPr>
      </p:pic>
      <p:pic>
        <p:nvPicPr>
          <p:cNvPr id="4099" name="Picture 3" descr="D:\Настя\верование\101795068_b_Eivd8ibm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2714620"/>
            <a:ext cx="2559050" cy="3835400"/>
          </a:xfrm>
          <a:prstGeom prst="rect">
            <a:avLst/>
          </a:prstGeom>
          <a:noFill/>
        </p:spPr>
      </p:pic>
      <p:pic>
        <p:nvPicPr>
          <p:cNvPr id="4100" name="Picture 4" descr="D:\Настя\верование\bb1be972893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714884"/>
            <a:ext cx="2568489" cy="1938335"/>
          </a:xfrm>
          <a:prstGeom prst="rect">
            <a:avLst/>
          </a:prstGeom>
          <a:noFill/>
        </p:spPr>
      </p:pic>
      <p:pic>
        <p:nvPicPr>
          <p:cNvPr id="4101" name="Picture 5" descr="D:\Настя\верование\veles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2000240"/>
            <a:ext cx="2422921" cy="264318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3757610" cy="1399032"/>
          </a:xfrm>
        </p:spPr>
        <p:txBody>
          <a:bodyPr/>
          <a:lstStyle/>
          <a:p>
            <a:r>
              <a:rPr lang="ru-RU" u="sng" dirty="0" smtClean="0"/>
              <a:t>Велес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94765180_1354982053_artlib_gallery190876b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0570" y="2080419"/>
            <a:ext cx="3451860" cy="3810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290"/>
            <a:ext cx="4038600" cy="664371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 Бог Велес</a:t>
            </a:r>
            <a:r>
              <a:rPr lang="ru-RU" dirty="0" smtClean="0"/>
              <a:t> - </a:t>
            </a:r>
            <a:r>
              <a:rPr lang="ru-RU" dirty="0" smtClean="0"/>
              <a:t>Покровитель </a:t>
            </a:r>
            <a:r>
              <a:rPr lang="ru-RU" dirty="0" smtClean="0"/>
              <a:t>скотоводов и </a:t>
            </a:r>
            <a:r>
              <a:rPr lang="ru-RU" dirty="0" smtClean="0"/>
              <a:t>животноводов. </a:t>
            </a:r>
            <a:r>
              <a:rPr lang="ru-RU" b="1" dirty="0" smtClean="0"/>
              <a:t>Велес</a:t>
            </a:r>
            <a:r>
              <a:rPr lang="ru-RU" dirty="0" smtClean="0"/>
              <a:t> </a:t>
            </a:r>
            <a:r>
              <a:rPr lang="ru-RU" dirty="0" smtClean="0"/>
              <a:t>олицетворяет заботли­вость</a:t>
            </a:r>
            <a:r>
              <a:rPr lang="ru-RU" dirty="0" smtClean="0"/>
              <a:t>, </a:t>
            </a:r>
            <a:r>
              <a:rPr lang="ru-RU" dirty="0" smtClean="0"/>
              <a:t>трудолюбие</a:t>
            </a:r>
            <a:r>
              <a:rPr lang="ru-RU" dirty="0" smtClean="0"/>
              <a:t>, честность и решительность, стойкость, постоянство и хозяйскую мудрость, способность отвечать за все свои </a:t>
            </a:r>
            <a:r>
              <a:rPr lang="ru-RU" dirty="0" smtClean="0"/>
              <a:t>дела, </a:t>
            </a:r>
            <a:r>
              <a:rPr lang="ru-RU" dirty="0" smtClean="0"/>
              <a:t>сказанные слова и совершенные поступки.  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101</TotalTime>
  <Words>126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Верования восточных славян</vt:lpstr>
      <vt:lpstr>Ярило-бог солнца</vt:lpstr>
      <vt:lpstr>Ярило </vt:lpstr>
      <vt:lpstr>Перун-гром, молнии; позже - война</vt:lpstr>
      <vt:lpstr>Перун </vt:lpstr>
      <vt:lpstr>Стрибог-повелитель ветров</vt:lpstr>
      <vt:lpstr>Стрибог </vt:lpstr>
      <vt:lpstr>Велес-  «скотий бог»</vt:lpstr>
      <vt:lpstr>Велес 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Верования восточных славян</dc:title>
  <dc:creator>Biker</dc:creator>
  <cp:lastModifiedBy>user</cp:lastModifiedBy>
  <cp:revision>20</cp:revision>
  <dcterms:created xsi:type="dcterms:W3CDTF">2015-01-13T18:03:51Z</dcterms:created>
  <dcterms:modified xsi:type="dcterms:W3CDTF">2015-01-15T14:23:44Z</dcterms:modified>
</cp:coreProperties>
</file>