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41F6B1-BD04-490C-B230-E4FA9C08C23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BD3D53-235D-4027-8BAA-8E1C92CCDF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Реальная 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uztest.ru/Data/exercise/XIB6polygon/XIB6polygon_51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5976664" cy="597666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372200" y="764704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uztest.ru/Data/exercise/IX16grafzadacha/IX16grafzadacha_52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738835" cy="633670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695728" y="0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29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ztest.ru/Data/2011/EGE201201b/EGE201201b_1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24744"/>
            <a:ext cx="8820472" cy="237626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796136" y="4293096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ztest.ru/Data/exercise/XIB6polygon/XIB6polygon_43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6624736" cy="612068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695728" y="332656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29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ztest.ru/Data/2011/PieChartAnalise/PieChartAnalise_91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143"/>
            <a:ext cx="7452320" cy="6718857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300192" y="1196752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ztest.ru/Data/2011/GIAstat17/GIAstat17_116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548046" cy="244827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419872" y="4365104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0,88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ztest.ru/Data/2011/EGE201105/EGE201105_37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6621854" cy="558924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148064" y="4293096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3920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ztest.ru/Data/exercise/IX16grafzadacha/IX16grafzadacha_19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76672"/>
            <a:ext cx="8622317" cy="532859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300192" y="5517232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225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uztest.ru/Data/2011/EGE201201b/EGE201201b_14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496944" cy="165618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300192" y="5517232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5900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11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Реальная математика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4</cp:revision>
  <dcterms:created xsi:type="dcterms:W3CDTF">2013-04-29T10:26:55Z</dcterms:created>
  <dcterms:modified xsi:type="dcterms:W3CDTF">2013-04-30T04:51:14Z</dcterms:modified>
</cp:coreProperties>
</file>