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0;&#1076;&#1084;&#1080;&#1085;&#1080;&#1089;&#1090;&#1088;&#1072;&#1090;&#1086;&#1088;\Desktop\&#1052;&#1059;&#1047;&#1054;&#1053;\&#1082;&#1083;&#1072;&#1089;&#1089;&#1085;&#1072;&#1103;%20&#1084;&#1091;&#1079;&#1099;&#1082;&#1072;\.lll.l%20&#1055;&#1088;&#1086;&#1089;&#1090;&#1086;%20&#1082;&#1088;&#1072;&#1089;&#1080;&#1074;&#1072;&#1103;%20&#1084;&#1091;&#1079;&#1099;&#1082;&#1072;.lll.l%20-%20&#1082;&#1083;&#1091;&#1073;&#1085;&#1072;&#1103;&#1088;&#1086;&#1103;&#1083;&#1100;%20%5b0%5d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G:\DCIM\100PHOTO\DSC_013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.lll.l Просто красивая музыка.lll.l - клубнаярояль [0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571736" y="52863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истратор\Desktop\лидер профсоюз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8929718" cy="6572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Связной\Documents\IMG_07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719" y="428604"/>
            <a:ext cx="8728999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Тамара Бородина </cp:lastModifiedBy>
  <cp:revision>1</cp:revision>
  <dcterms:created xsi:type="dcterms:W3CDTF">2015-01-29T07:55:39Z</dcterms:created>
  <dcterms:modified xsi:type="dcterms:W3CDTF">2015-01-29T08:02:24Z</dcterms:modified>
</cp:coreProperties>
</file>