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61" r:id="rId4"/>
    <p:sldId id="262" r:id="rId5"/>
    <p:sldId id="264" r:id="rId6"/>
    <p:sldId id="263" r:id="rId7"/>
    <p:sldId id="265" r:id="rId8"/>
    <p:sldId id="259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C00"/>
    <a:srgbClr val="99FF99"/>
    <a:srgbClr val="006600"/>
    <a:srgbClr val="002B70"/>
    <a:srgbClr val="0D3E95"/>
    <a:srgbClr val="145CDE"/>
    <a:srgbClr val="001B4C"/>
    <a:srgbClr val="002560"/>
    <a:srgbClr val="2975FF"/>
    <a:srgbClr val="9CBCF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470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5DFA28-87F8-40C8-9560-6BEF5C9E4EF3}" type="datetimeFigureOut">
              <a:rPr lang="ru-RU" smtClean="0"/>
              <a:pPr/>
              <a:t>21.12.2014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04F74E-87E3-4B59-9E87-2E297F912F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5DFA28-87F8-40C8-9560-6BEF5C9E4EF3}" type="datetimeFigureOut">
              <a:rPr lang="ru-RU" smtClean="0"/>
              <a:pPr/>
              <a:t>21.12.2014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04F74E-87E3-4B59-9E87-2E297F912F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5DFA28-87F8-40C8-9560-6BEF5C9E4EF3}" type="datetimeFigureOut">
              <a:rPr lang="ru-RU" smtClean="0"/>
              <a:pPr/>
              <a:t>21.12.2014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04F74E-87E3-4B59-9E87-2E297F912F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21.12.2014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5DFA28-87F8-40C8-9560-6BEF5C9E4EF3}" type="datetimeFigureOut">
              <a:rPr lang="ru-RU" smtClean="0"/>
              <a:pPr/>
              <a:t>21.12.2014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04F74E-87E3-4B59-9E87-2E297F912F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5DFA28-87F8-40C8-9560-6BEF5C9E4EF3}" type="datetimeFigureOut">
              <a:rPr lang="ru-RU" smtClean="0"/>
              <a:pPr/>
              <a:t>21.12.2014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04F74E-87E3-4B59-9E87-2E297F912F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5DFA28-87F8-40C8-9560-6BEF5C9E4EF3}" type="datetimeFigureOut">
              <a:rPr lang="ru-RU" smtClean="0"/>
              <a:pPr/>
              <a:t>21.12.2014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04F74E-87E3-4B59-9E87-2E297F912F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5DFA28-87F8-40C8-9560-6BEF5C9E4EF3}" type="datetimeFigureOut">
              <a:rPr lang="ru-RU" smtClean="0"/>
              <a:pPr/>
              <a:t>21.12.2014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04F74E-87E3-4B59-9E87-2E297F912F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5DFA28-87F8-40C8-9560-6BEF5C9E4EF3}" type="datetimeFigureOut">
              <a:rPr lang="ru-RU" smtClean="0"/>
              <a:pPr/>
              <a:t>21.12.2014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04F74E-87E3-4B59-9E87-2E297F912F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5DFA28-87F8-40C8-9560-6BEF5C9E4EF3}" type="datetimeFigureOut">
              <a:rPr lang="ru-RU" smtClean="0"/>
              <a:pPr/>
              <a:t>21.12.2014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04F74E-87E3-4B59-9E87-2E297F912F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5DFA28-87F8-40C8-9560-6BEF5C9E4EF3}" type="datetimeFigureOut">
              <a:rPr lang="ru-RU" smtClean="0"/>
              <a:pPr/>
              <a:t>21.12.2014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04F74E-87E3-4B59-9E87-2E297F912F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5DFA28-87F8-40C8-9560-6BEF5C9E4EF3}" type="datetimeFigureOut">
              <a:rPr lang="ru-RU" smtClean="0"/>
              <a:pPr/>
              <a:t>21.12.2014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04F74E-87E3-4B59-9E87-2E297F912F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5DFA28-87F8-40C8-9560-6BEF5C9E4EF3}" type="datetimeFigureOut">
              <a:rPr lang="ru-RU" smtClean="0"/>
              <a:pPr/>
              <a:t>21.12.2014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04F74E-87E3-4B59-9E87-2E297F912FF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1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357158" y="1071546"/>
            <a:ext cx="8136904" cy="1800200"/>
          </a:xfrm>
          <a:prstGeom prst="rect">
            <a:avLst/>
          </a:prstGeom>
          <a:ln>
            <a:solidFill>
              <a:schemeClr val="bg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u="none" strike="noStrike" kern="1200" normalizeH="0" baseline="0" noProof="0" dirty="0" smtClean="0">
                <a:ln w="1905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CC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+mn-lt"/>
                <a:ea typeface="+mj-ea"/>
                <a:cs typeface="+mj-cs"/>
              </a:rPr>
              <a:t>Мастер-класс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3600" b="1" dirty="0" smtClean="0">
                <a:ln w="1905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CC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ea typeface="+mj-ea"/>
                <a:cs typeface="+mj-cs"/>
              </a:rPr>
              <a:t>по изготовлению новогодних ёлок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u="none" strike="noStrike" kern="1200" normalizeH="0" baseline="0" noProof="0" dirty="0" smtClean="0">
                <a:ln w="1905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CC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+mn-lt"/>
                <a:ea typeface="+mj-ea"/>
                <a:cs typeface="+mj-cs"/>
              </a:rPr>
              <a:t>из </a:t>
            </a:r>
            <a:r>
              <a:rPr kumimoji="0" lang="ru-RU" sz="3600" b="1" u="none" strike="noStrike" kern="1200" normalizeH="0" baseline="0" noProof="0" dirty="0" smtClean="0">
                <a:ln w="1905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CC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+mn-lt"/>
                <a:ea typeface="+mj-ea"/>
                <a:cs typeface="+mj-cs"/>
              </a:rPr>
              <a:t>пайеток</a:t>
            </a:r>
            <a:r>
              <a:rPr kumimoji="0" lang="ru-RU" sz="3600" b="1" u="none" strike="noStrike" kern="1200" normalizeH="0" baseline="0" noProof="0" dirty="0" smtClean="0">
                <a:ln w="1905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CC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+mn-lt"/>
                <a:ea typeface="+mj-ea"/>
                <a:cs typeface="+mj-cs"/>
              </a:rPr>
              <a:t> и бисера</a:t>
            </a:r>
            <a:endParaRPr kumimoji="0" lang="ru-RU" sz="3600" b="1" u="none" strike="noStrike" kern="1200" normalizeH="0" baseline="0" noProof="0" dirty="0">
              <a:ln w="1905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00CC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+mn-lt"/>
              <a:ea typeface="+mj-ea"/>
              <a:cs typeface="+mj-cs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928926" y="4214818"/>
            <a:ext cx="329179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ln w="3175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CC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Осипова Тамара Викторовна </a:t>
            </a:r>
          </a:p>
          <a:p>
            <a:r>
              <a:rPr lang="ru-RU" b="1" dirty="0" smtClean="0">
                <a:ln w="3175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CC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МБОУ СОШ № 21 г. Ковров</a:t>
            </a:r>
            <a:endParaRPr lang="ru-RU" dirty="0">
              <a:ln w="3175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00CC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9127_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14414" y="642917"/>
            <a:ext cx="6715172" cy="454153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TextBox 2"/>
          <p:cNvSpPr txBox="1"/>
          <p:nvPr/>
        </p:nvSpPr>
        <p:spPr>
          <a:xfrm>
            <a:off x="2857488" y="5072074"/>
            <a:ext cx="35719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n w="9525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CC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Новогодние красавицы</a:t>
            </a:r>
            <a:endParaRPr lang="ru-RU" sz="2400" dirty="0">
              <a:ln w="9525">
                <a:solidFill>
                  <a:schemeClr val="tx2">
                    <a:satMod val="155000"/>
                  </a:schemeClr>
                </a:solidFill>
                <a:prstDash val="solid"/>
              </a:ln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9127_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00166" y="642917"/>
            <a:ext cx="6215105" cy="442915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TextBox 2"/>
          <p:cNvSpPr txBox="1"/>
          <p:nvPr/>
        </p:nvSpPr>
        <p:spPr>
          <a:xfrm>
            <a:off x="2643174" y="5072074"/>
            <a:ext cx="42148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n w="9525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CC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Инструменты и материалы</a:t>
            </a:r>
            <a:endParaRPr lang="ru-RU" sz="2400" dirty="0">
              <a:ln w="9525">
                <a:solidFill>
                  <a:schemeClr val="tx2">
                    <a:satMod val="155000"/>
                  </a:schemeClr>
                </a:solidFill>
                <a:prstDash val="solid"/>
              </a:ln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9127_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42910" y="2357430"/>
            <a:ext cx="2571769" cy="24298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TextBox 2"/>
          <p:cNvSpPr txBox="1"/>
          <p:nvPr/>
        </p:nvSpPr>
        <p:spPr>
          <a:xfrm>
            <a:off x="928662" y="714356"/>
            <a:ext cx="364333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n w="9525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CC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Схема </a:t>
            </a:r>
            <a:r>
              <a:rPr lang="ru-RU" sz="2400" b="1" dirty="0" err="1" smtClean="0">
                <a:ln w="9525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CC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наборки</a:t>
            </a:r>
            <a:r>
              <a:rPr lang="ru-RU" sz="2400" b="1" dirty="0" smtClean="0">
                <a:ln w="9525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CC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1 детали </a:t>
            </a:r>
          </a:p>
          <a:p>
            <a:r>
              <a:rPr lang="ru-RU" sz="2400" b="1" dirty="0" smtClean="0">
                <a:ln w="9525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CC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         из 10 </a:t>
            </a:r>
            <a:r>
              <a:rPr lang="ru-RU" sz="2400" b="1" dirty="0" err="1" smtClean="0">
                <a:ln w="9525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CC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пайеток</a:t>
            </a:r>
            <a:endParaRPr lang="ru-RU" sz="2400" dirty="0">
              <a:ln w="9525">
                <a:solidFill>
                  <a:schemeClr val="tx2">
                    <a:satMod val="155000"/>
                  </a:schemeClr>
                </a:solidFill>
                <a:prstDash val="solid"/>
              </a:ln>
            </a:endParaRPr>
          </a:p>
        </p:txBody>
      </p:sp>
      <p:pic>
        <p:nvPicPr>
          <p:cNvPr id="4" name="Рисунок 3" descr="IMG_9127_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428992" y="2357430"/>
            <a:ext cx="2506252" cy="24288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928662" y="1643050"/>
            <a:ext cx="349326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-</a:t>
            </a:r>
            <a:r>
              <a:rPr lang="ru-RU" sz="2400" dirty="0" err="1" smtClean="0"/>
              <a:t>оо</a:t>
            </a:r>
            <a:r>
              <a:rPr lang="ru-RU" sz="2400" dirty="0" smtClean="0"/>
              <a:t>)о)</a:t>
            </a:r>
            <a:r>
              <a:rPr lang="ru-RU" sz="2400" dirty="0" err="1" smtClean="0"/>
              <a:t>о</a:t>
            </a:r>
            <a:r>
              <a:rPr lang="ru-RU" sz="2400" dirty="0" smtClean="0"/>
              <a:t>)</a:t>
            </a:r>
            <a:r>
              <a:rPr lang="ru-RU" sz="2400" dirty="0" err="1" smtClean="0"/>
              <a:t>о</a:t>
            </a:r>
            <a:r>
              <a:rPr lang="ru-RU" sz="2400" dirty="0" smtClean="0"/>
              <a:t>)</a:t>
            </a:r>
            <a:r>
              <a:rPr lang="ru-RU" sz="2400" dirty="0" err="1" smtClean="0"/>
              <a:t>о</a:t>
            </a:r>
            <a:r>
              <a:rPr lang="ru-RU" sz="2400" dirty="0" smtClean="0"/>
              <a:t>)</a:t>
            </a:r>
            <a:r>
              <a:rPr lang="ru-RU" sz="2400" dirty="0" err="1" smtClean="0"/>
              <a:t>о</a:t>
            </a:r>
            <a:r>
              <a:rPr lang="ru-RU" sz="2400" dirty="0" smtClean="0"/>
              <a:t>)</a:t>
            </a:r>
            <a:r>
              <a:rPr lang="ru-RU" sz="2400" dirty="0" err="1" smtClean="0"/>
              <a:t>о</a:t>
            </a:r>
            <a:r>
              <a:rPr lang="ru-RU" sz="2400" dirty="0" smtClean="0"/>
              <a:t>)</a:t>
            </a:r>
            <a:r>
              <a:rPr lang="ru-RU" sz="2400" dirty="0" err="1" smtClean="0"/>
              <a:t>о</a:t>
            </a:r>
            <a:r>
              <a:rPr lang="ru-RU" sz="2400" dirty="0" smtClean="0"/>
              <a:t>)</a:t>
            </a:r>
            <a:r>
              <a:rPr lang="ru-RU" sz="2400" dirty="0" err="1" smtClean="0"/>
              <a:t>о</a:t>
            </a:r>
            <a:r>
              <a:rPr lang="ru-RU" sz="2400" dirty="0" smtClean="0"/>
              <a:t>)</a:t>
            </a:r>
            <a:r>
              <a:rPr lang="ru-RU" sz="2400" dirty="0" err="1" smtClean="0"/>
              <a:t>о</a:t>
            </a:r>
            <a:r>
              <a:rPr lang="ru-RU" sz="2400" dirty="0" smtClean="0"/>
              <a:t>)</a:t>
            </a:r>
            <a:r>
              <a:rPr lang="ru-RU" sz="2400" dirty="0" err="1" smtClean="0"/>
              <a:t>оо</a:t>
            </a:r>
            <a:r>
              <a:rPr lang="ru-RU" sz="2400" dirty="0" smtClean="0"/>
              <a:t>- </a:t>
            </a:r>
            <a:endParaRPr lang="ru-RU" sz="2400" dirty="0"/>
          </a:p>
        </p:txBody>
      </p:sp>
      <p:pic>
        <p:nvPicPr>
          <p:cNvPr id="6" name="Рисунок 5" descr="IMG_9151_2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214942" y="642918"/>
            <a:ext cx="2928958" cy="152751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Прямоугольник 7"/>
          <p:cNvSpPr/>
          <p:nvPr/>
        </p:nvSpPr>
        <p:spPr>
          <a:xfrm>
            <a:off x="500034" y="4786322"/>
            <a:ext cx="8072494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n w="9525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CC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                                          </a:t>
            </a:r>
            <a:r>
              <a:rPr lang="ru-RU" b="1" dirty="0" smtClean="0">
                <a:ln w="9525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CC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Набрать</a:t>
            </a:r>
          </a:p>
          <a:p>
            <a:r>
              <a:rPr lang="ru-RU" b="1" dirty="0" smtClean="0">
                <a:ln w="9525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CC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1 веточку по 25 </a:t>
            </a:r>
            <a:r>
              <a:rPr lang="ru-RU" b="1" dirty="0" err="1" smtClean="0">
                <a:ln w="9525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CC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пайеток</a:t>
            </a:r>
            <a:r>
              <a:rPr lang="ru-RU" b="1" dirty="0" smtClean="0">
                <a:ln w="9525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CC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, 5 веточек  по 10 </a:t>
            </a:r>
            <a:r>
              <a:rPr lang="ru-RU" b="1" dirty="0" err="1" smtClean="0">
                <a:ln w="9525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CC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пайеток</a:t>
            </a:r>
            <a:r>
              <a:rPr lang="ru-RU" b="1" dirty="0" smtClean="0">
                <a:ln w="9525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CC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, 5 веточек  по 15 </a:t>
            </a:r>
            <a:r>
              <a:rPr lang="ru-RU" b="1" dirty="0" err="1" smtClean="0">
                <a:ln w="9525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CC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пайеток</a:t>
            </a:r>
            <a:endParaRPr lang="ru-RU" dirty="0">
              <a:ln w="9525">
                <a:solidFill>
                  <a:schemeClr val="tx2">
                    <a:satMod val="155000"/>
                  </a:schemeClr>
                </a:solidFill>
                <a:prstDash val="solid"/>
              </a:ln>
            </a:endParaRPr>
          </a:p>
        </p:txBody>
      </p:sp>
      <p:pic>
        <p:nvPicPr>
          <p:cNvPr id="9" name="Рисунок 8" descr="IMG_9127_1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143636" y="2357430"/>
            <a:ext cx="2428892" cy="24288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9127_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00100" y="642918"/>
            <a:ext cx="2458081" cy="23574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Прямоугольник 7"/>
          <p:cNvSpPr/>
          <p:nvPr/>
        </p:nvSpPr>
        <p:spPr>
          <a:xfrm>
            <a:off x="6286512" y="5143512"/>
            <a:ext cx="185738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n w="9525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CC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r>
              <a:rPr lang="ru-RU" b="1" dirty="0" smtClean="0">
                <a:ln w="9525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CC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Схема сборки</a:t>
            </a:r>
            <a:endParaRPr lang="ru-RU" dirty="0">
              <a:ln w="9525">
                <a:solidFill>
                  <a:schemeClr val="tx2">
                    <a:satMod val="155000"/>
                  </a:schemeClr>
                </a:solidFill>
                <a:prstDash val="solid"/>
              </a:ln>
            </a:endParaRPr>
          </a:p>
        </p:txBody>
      </p:sp>
      <p:pic>
        <p:nvPicPr>
          <p:cNvPr id="9" name="Рисунок 8" descr="IMG_9127_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857884" y="571480"/>
            <a:ext cx="2405823" cy="23574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 descr="IMG_9127_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000364" y="2928934"/>
            <a:ext cx="3214710" cy="282887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1" name="Прямоугольник 10"/>
          <p:cNvSpPr/>
          <p:nvPr/>
        </p:nvSpPr>
        <p:spPr>
          <a:xfrm>
            <a:off x="3714744" y="1285860"/>
            <a:ext cx="192881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n w="9525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CC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r>
              <a:rPr lang="ru-RU" sz="2400" b="1" dirty="0" smtClean="0">
                <a:ln w="9525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CC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    </a:t>
            </a:r>
            <a:r>
              <a:rPr lang="ru-RU" b="1" dirty="0" smtClean="0">
                <a:ln w="9525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CC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Набрать</a:t>
            </a:r>
            <a:endParaRPr lang="ru-RU" b="1" dirty="0" smtClean="0">
              <a:ln w="9525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00CC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r>
              <a:rPr lang="ru-RU" b="1" dirty="0" smtClean="0">
                <a:ln w="9525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CC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     85 веточек </a:t>
            </a:r>
          </a:p>
          <a:p>
            <a:r>
              <a:rPr lang="ru-RU" b="1" dirty="0" smtClean="0">
                <a:ln w="9525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CC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   по 10 </a:t>
            </a:r>
            <a:r>
              <a:rPr lang="ru-RU" b="1" dirty="0" err="1" smtClean="0">
                <a:ln w="9525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CC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пайеток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9127_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14348" y="571480"/>
            <a:ext cx="4143404" cy="42587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TextBox 2"/>
          <p:cNvSpPr txBox="1"/>
          <p:nvPr/>
        </p:nvSpPr>
        <p:spPr>
          <a:xfrm>
            <a:off x="3428992" y="4929198"/>
            <a:ext cx="32861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n w="9525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CC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Готовые изделия</a:t>
            </a:r>
            <a:endParaRPr lang="ru-RU" sz="2800" dirty="0">
              <a:ln w="9525">
                <a:solidFill>
                  <a:schemeClr val="tx2">
                    <a:satMod val="155000"/>
                  </a:schemeClr>
                </a:solidFill>
                <a:prstDash val="solid"/>
              </a:ln>
            </a:endParaRPr>
          </a:p>
        </p:txBody>
      </p:sp>
      <p:pic>
        <p:nvPicPr>
          <p:cNvPr id="4" name="Рисунок 3" descr="IMG_9127_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295675" y="571480"/>
            <a:ext cx="4276853" cy="407196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IMG_9127_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071934" y="285729"/>
            <a:ext cx="2625348" cy="35004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" name="Рисунок 1" descr="IMG_9127_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286512" y="2643182"/>
            <a:ext cx="2411034" cy="32147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TextBox 2"/>
          <p:cNvSpPr txBox="1"/>
          <p:nvPr/>
        </p:nvSpPr>
        <p:spPr>
          <a:xfrm>
            <a:off x="571472" y="5143512"/>
            <a:ext cx="32861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n w="9525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CC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    ВИРО г. Владимир   2014 г.</a:t>
            </a:r>
            <a:endParaRPr lang="ru-RU" dirty="0">
              <a:ln w="9525">
                <a:solidFill>
                  <a:schemeClr val="tx2">
                    <a:satMod val="155000"/>
                  </a:schemeClr>
                </a:solidFill>
                <a:prstDash val="solid"/>
              </a:ln>
            </a:endParaRPr>
          </a:p>
        </p:txBody>
      </p:sp>
      <p:pic>
        <p:nvPicPr>
          <p:cNvPr id="4" name="Рисунок 3" descr="IMG_9127_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00034" y="285727"/>
            <a:ext cx="3643338" cy="485778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IMG_9118_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85786" y="500042"/>
            <a:ext cx="3476649" cy="521497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Прямоугольник 7"/>
          <p:cNvSpPr/>
          <p:nvPr/>
        </p:nvSpPr>
        <p:spPr>
          <a:xfrm>
            <a:off x="4643438" y="1928802"/>
            <a:ext cx="3942490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b="1" dirty="0" smtClean="0">
                <a:ln w="9525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CC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 СПАСИБО </a:t>
            </a:r>
          </a:p>
          <a:p>
            <a:r>
              <a:rPr lang="ru-RU" sz="4800" b="1" dirty="0" smtClean="0">
                <a:ln w="9525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CC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за внимание!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6072198" y="5357826"/>
            <a:ext cx="102823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ln w="9525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CC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2014 год</a:t>
            </a:r>
            <a:endParaRPr lang="ru-RU" dirty="0">
              <a:ln w="9525">
                <a:solidFill>
                  <a:schemeClr val="tx2">
                    <a:satMod val="155000"/>
                  </a:schemeClr>
                </a:solidFill>
                <a:prstDash val="solid"/>
              </a:ln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2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6600"/>
      </a:hlink>
      <a:folHlink>
        <a:srgbClr val="8AA846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271</TotalTime>
  <Words>82</Words>
  <Application>Microsoft Office PowerPoint</Application>
  <PresentationFormat>Экран (4:3)</PresentationFormat>
  <Paragraphs>21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</dc:creator>
  <cp:lastModifiedBy>Александр</cp:lastModifiedBy>
  <cp:revision>22</cp:revision>
  <dcterms:created xsi:type="dcterms:W3CDTF">2013-08-17T08:34:50Z</dcterms:created>
  <dcterms:modified xsi:type="dcterms:W3CDTF">2014-12-21T16:54:47Z</dcterms:modified>
</cp:coreProperties>
</file>