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F6F5-D41F-4091-8CB9-2D62C04A2C4C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F365AF-4187-41A2-85AE-3ABECB0B1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F6F5-D41F-4091-8CB9-2D62C04A2C4C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65AF-4187-41A2-85AE-3ABECB0B1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F6F5-D41F-4091-8CB9-2D62C04A2C4C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65AF-4187-41A2-85AE-3ABECB0B1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F6F5-D41F-4091-8CB9-2D62C04A2C4C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F365AF-4187-41A2-85AE-3ABECB0B1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F6F5-D41F-4091-8CB9-2D62C04A2C4C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65AF-4187-41A2-85AE-3ABECB0B1A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F6F5-D41F-4091-8CB9-2D62C04A2C4C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65AF-4187-41A2-85AE-3ABECB0B1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F6F5-D41F-4091-8CB9-2D62C04A2C4C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BF365AF-4187-41A2-85AE-3ABECB0B1AE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F6F5-D41F-4091-8CB9-2D62C04A2C4C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65AF-4187-41A2-85AE-3ABECB0B1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F6F5-D41F-4091-8CB9-2D62C04A2C4C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65AF-4187-41A2-85AE-3ABECB0B1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F6F5-D41F-4091-8CB9-2D62C04A2C4C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65AF-4187-41A2-85AE-3ABECB0B1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F6F5-D41F-4091-8CB9-2D62C04A2C4C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65AF-4187-41A2-85AE-3ABECB0B1AE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774F6F5-D41F-4091-8CB9-2D62C04A2C4C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F365AF-4187-41A2-85AE-3ABECB0B1AE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Имя прилагательное: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Отвечает на вопросы?...................</a:t>
            </a:r>
          </a:p>
          <a:p>
            <a:r>
              <a:rPr lang="ru-RU" dirty="0" smtClean="0"/>
              <a:t>Обозначает…………….</a:t>
            </a:r>
          </a:p>
          <a:p>
            <a:r>
              <a:rPr lang="ru-RU" dirty="0" smtClean="0"/>
              <a:t>В предложении может быть………….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8196290" cy="50042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Дворец. Классная комната королевы. Широкая доска в резной золотой раме. Парта из розового дерева. На бархатной подушке сидит и пишет длинным золотым пером четырнадцатилетняя королева. Перед ней седобородый профессор арифметики и чистописания, похожий на старинного астролога. Он в мантии, в докторском причудливом колпаке с кистью.</a:t>
            </a:r>
            <a:endParaRPr lang="ru-RU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42852"/>
            <a:ext cx="8458200" cy="914400"/>
          </a:xfrm>
        </p:spPr>
        <p:txBody>
          <a:bodyPr/>
          <a:lstStyle/>
          <a:p>
            <a:r>
              <a:rPr lang="ru-RU" dirty="0" smtClean="0"/>
              <a:t>Выпишите из текста словосочетания «</a:t>
            </a:r>
            <a:r>
              <a:rPr lang="ru-RU" dirty="0" err="1" smtClean="0"/>
              <a:t>Сущ.+прилаг</a:t>
            </a:r>
            <a:r>
              <a:rPr lang="ru-RU" dirty="0" smtClean="0"/>
              <a:t>.». Вспомните из какого произведения взят фрагмент.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57200"/>
            <a:ext cx="8777318" cy="9715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урока: «Правописание гласных в падежных окончаниях прилагательных»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3" y="2071678"/>
          <a:ext cx="9001156" cy="4643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786"/>
                <a:gridCol w="2072649"/>
                <a:gridCol w="5171721"/>
              </a:tblGrid>
              <a:tr h="77391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ysClr val="windowText" lastClr="000000"/>
                          </a:solidFill>
                        </a:rPr>
                        <a:t>школы</a:t>
                      </a:r>
                      <a:endParaRPr lang="ru-RU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ysClr val="windowText" lastClr="000000"/>
                          </a:solidFill>
                        </a:rPr>
                        <a:t>Как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ой</a:t>
                      </a:r>
                      <a:r>
                        <a:rPr lang="ru-RU" sz="2000" dirty="0" smtClean="0">
                          <a:solidFill>
                            <a:sysClr val="windowText" lastClr="000000"/>
                          </a:solidFill>
                        </a:rPr>
                        <a:t>?</a:t>
                      </a:r>
                      <a:endParaRPr lang="ru-RU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ysClr val="windowText" lastClr="000000"/>
                          </a:solidFill>
                        </a:rPr>
                        <a:t>ТЕПЛ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ОЙ</a:t>
                      </a:r>
                      <a:r>
                        <a:rPr lang="ru-RU" sz="2000" dirty="0" smtClean="0">
                          <a:solidFill>
                            <a:sysClr val="windowText" lastClr="000000"/>
                          </a:solidFill>
                        </a:rPr>
                        <a:t>,   СИН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ЕЙ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7391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МОРЯ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Как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ого</a:t>
                      </a:r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?</a:t>
                      </a:r>
                      <a:endParaRPr lang="ru-RU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Тепл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ого </a:t>
                      </a:r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 син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его</a:t>
                      </a:r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endParaRPr lang="ru-RU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77391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МОРЮ</a:t>
                      </a:r>
                      <a:endParaRPr lang="ru-RU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Как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ому</a:t>
                      </a:r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?</a:t>
                      </a:r>
                      <a:endParaRPr lang="ru-RU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 Тепл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ому</a:t>
                      </a:r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   син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ему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7391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ШКОЛУ</a:t>
                      </a:r>
                      <a:endParaRPr lang="ru-RU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Как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ую</a:t>
                      </a:r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?</a:t>
                      </a:r>
                      <a:endParaRPr lang="ru-RU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Тепл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ую</a:t>
                      </a:r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   син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юю</a:t>
                      </a:r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endParaRPr lang="ru-RU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77391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МОРЕМ</a:t>
                      </a:r>
                      <a:endParaRPr lang="ru-RU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Как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им</a:t>
                      </a:r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?</a:t>
                      </a:r>
                      <a:endParaRPr lang="ru-RU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Тепл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ым </a:t>
                      </a:r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 син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ем </a:t>
                      </a:r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</a:p>
                  </a:txBody>
                  <a:tcPr/>
                </a:tc>
              </a:tr>
              <a:tr h="77391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О МОРЕ</a:t>
                      </a:r>
                      <a:endParaRPr lang="ru-RU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Как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ом</a:t>
                      </a:r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?</a:t>
                      </a:r>
                      <a:endParaRPr lang="ru-RU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О Тепл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ом</a:t>
                      </a:r>
                      <a:r>
                        <a:rPr lang="ru-RU" sz="2400" dirty="0" smtClean="0">
                          <a:solidFill>
                            <a:sysClr val="windowText" lastClr="000000"/>
                          </a:solidFill>
                        </a:rPr>
                        <a:t>  о син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ем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Запомните!!!!!!!!!!!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Имя прилагательные </a:t>
            </a:r>
            <a:r>
              <a:rPr lang="ru-RU" i="1" dirty="0" smtClean="0"/>
              <a:t>м.р. в И.п. и В.п</a:t>
            </a:r>
            <a:r>
              <a:rPr lang="ru-RU" dirty="0" smtClean="0"/>
              <a:t>. имеют окончания </a:t>
            </a:r>
            <a:r>
              <a:rPr lang="ru-RU" sz="4400" dirty="0" smtClean="0">
                <a:solidFill>
                  <a:srgbClr val="FF0000"/>
                </a:solidFill>
              </a:rPr>
              <a:t>–</a:t>
            </a:r>
            <a:r>
              <a:rPr lang="ru-RU" sz="4400" dirty="0" err="1" smtClean="0">
                <a:solidFill>
                  <a:srgbClr val="FF0000"/>
                </a:solidFill>
              </a:rPr>
              <a:t>ый</a:t>
            </a:r>
            <a:r>
              <a:rPr lang="ru-RU" sz="4400" dirty="0" smtClean="0">
                <a:solidFill>
                  <a:srgbClr val="FF0000"/>
                </a:solidFill>
              </a:rPr>
              <a:t>, -</a:t>
            </a:r>
            <a:r>
              <a:rPr lang="ru-RU" sz="4400" dirty="0" err="1" smtClean="0">
                <a:solidFill>
                  <a:srgbClr val="FF0000"/>
                </a:solidFill>
              </a:rPr>
              <a:t>ий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(без ударения) , </a:t>
            </a:r>
            <a:r>
              <a:rPr lang="ru-RU" sz="4400" dirty="0" smtClean="0">
                <a:solidFill>
                  <a:srgbClr val="FF0000"/>
                </a:solidFill>
              </a:rPr>
              <a:t>- ой </a:t>
            </a:r>
            <a:r>
              <a:rPr lang="ru-RU" dirty="0" smtClean="0"/>
              <a:t>(под ударением) </a:t>
            </a:r>
          </a:p>
          <a:p>
            <a:r>
              <a:rPr lang="ru-RU" dirty="0" smtClean="0"/>
              <a:t>Не можем проверить вопросом!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Только в косвенных падежах можем проверить вопросом!!!!!!!!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Упражнения в учебнике: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Упр.578-комментированное письмо</a:t>
            </a:r>
          </a:p>
          <a:p>
            <a:r>
              <a:rPr lang="ru-RU" dirty="0" smtClean="0"/>
              <a:t>Упр.579-самостоятельное выполнение</a:t>
            </a:r>
          </a:p>
          <a:p>
            <a:r>
              <a:rPr lang="ru-RU" dirty="0" smtClean="0"/>
              <a:t>Упр.580-обсуждение заданий, самостоятельное выполнение.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Занимательная лингвистика: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8929718" cy="4365637"/>
          </a:xfrm>
        </p:spPr>
        <p:txBody>
          <a:bodyPr/>
          <a:lstStyle/>
          <a:p>
            <a:r>
              <a:rPr lang="ru-RU" dirty="0" smtClean="0"/>
              <a:t>Укажите лишнее слово (подсказка дело в произношении)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7030A0"/>
                </a:solidFill>
              </a:rPr>
              <a:t>Синего, большого, немного, прекрасного;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7030A0"/>
                </a:solidFill>
              </a:rPr>
              <a:t>Прилично, привычно, скучно, отлично;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7030A0"/>
                </a:solidFill>
              </a:rPr>
              <a:t>Строго, старого, берлога, дорога;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Синего, большого, </a:t>
            </a:r>
            <a:r>
              <a:rPr lang="ru-RU" dirty="0" smtClean="0">
                <a:solidFill>
                  <a:srgbClr val="FF0000"/>
                </a:solidFill>
              </a:rPr>
              <a:t>немного</a:t>
            </a:r>
            <a:r>
              <a:rPr lang="ru-RU" dirty="0" smtClean="0"/>
              <a:t>, прекрасного( произносим </a:t>
            </a:r>
            <a:r>
              <a:rPr lang="ru-RU" dirty="0" err="1" smtClean="0"/>
              <a:t>немно</a:t>
            </a:r>
            <a:r>
              <a:rPr lang="ru-RU" dirty="0" err="1" smtClean="0">
                <a:solidFill>
                  <a:srgbClr val="FF0000"/>
                </a:solidFill>
              </a:rPr>
              <a:t>Г</a:t>
            </a:r>
            <a:r>
              <a:rPr lang="ru-RU" dirty="0" err="1" smtClean="0"/>
              <a:t>о</a:t>
            </a:r>
            <a:r>
              <a:rPr lang="ru-RU" dirty="0" smtClean="0"/>
              <a:t>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Прилично, привычно, </a:t>
            </a:r>
            <a:r>
              <a:rPr lang="ru-RU" dirty="0" smtClean="0">
                <a:solidFill>
                  <a:srgbClr val="FF0000"/>
                </a:solidFill>
              </a:rPr>
              <a:t>скучно</a:t>
            </a:r>
            <a:r>
              <a:rPr lang="ru-RU" dirty="0" smtClean="0"/>
              <a:t>, отлично (произносим </a:t>
            </a:r>
            <a:r>
              <a:rPr lang="ru-RU" dirty="0" err="1" smtClean="0"/>
              <a:t>ску</a:t>
            </a:r>
            <a:r>
              <a:rPr lang="ru-RU" dirty="0" err="1" smtClean="0">
                <a:solidFill>
                  <a:srgbClr val="FF0000"/>
                </a:solidFill>
              </a:rPr>
              <a:t>Ш</a:t>
            </a:r>
            <a:r>
              <a:rPr lang="ru-RU" dirty="0" err="1" smtClean="0"/>
              <a:t>но</a:t>
            </a:r>
            <a:r>
              <a:rPr lang="ru-RU" dirty="0" smtClean="0"/>
              <a:t>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Строго, </a:t>
            </a:r>
            <a:r>
              <a:rPr lang="ru-RU" dirty="0" smtClean="0">
                <a:solidFill>
                  <a:srgbClr val="FF0000"/>
                </a:solidFill>
              </a:rPr>
              <a:t>старого</a:t>
            </a:r>
            <a:r>
              <a:rPr lang="ru-RU" dirty="0" smtClean="0"/>
              <a:t>, берлога, дорога (произносим </a:t>
            </a:r>
            <a:r>
              <a:rPr lang="ru-RU" dirty="0" err="1" smtClean="0"/>
              <a:t>старо</a:t>
            </a:r>
            <a:r>
              <a:rPr lang="ru-RU" dirty="0" err="1" smtClean="0">
                <a:solidFill>
                  <a:srgbClr val="FF0000"/>
                </a:solidFill>
              </a:rPr>
              <a:t>В</a:t>
            </a:r>
            <a:r>
              <a:rPr lang="ru-RU" dirty="0" err="1" smtClean="0"/>
              <a:t>а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Выучить параграф 102, правило.</a:t>
            </a:r>
          </a:p>
          <a:p>
            <a:r>
              <a:rPr lang="ru-RU" dirty="0" smtClean="0"/>
              <a:t>Упр.581,</a:t>
            </a:r>
          </a:p>
          <a:p>
            <a:r>
              <a:rPr lang="ru-RU" dirty="0" smtClean="0"/>
              <a:t>В тетради на </a:t>
            </a:r>
            <a:r>
              <a:rPr lang="ru-RU" smtClean="0"/>
              <a:t>печатной основе: 108-110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</TotalTime>
  <Words>276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Имя прилагательное:</vt:lpstr>
      <vt:lpstr>Дворец. Классная комната королевы. Широкая доска в резной золотой раме. Парта из розового дерева. На бархатной подушке сидит и пишет длинным золотым пером четырнадцатилетняя королева. Перед ней седобородый профессор арифметики и чистописания, похожий на старинного астролога. Он в мантии, в докторском причудливом колпаке с кистью.</vt:lpstr>
      <vt:lpstr>Тема урока: «Правописание гласных в падежных окончаниях прилагательных»</vt:lpstr>
      <vt:lpstr>Запомните!!!!!!!!!!!</vt:lpstr>
      <vt:lpstr>Упражнения в учебнике:</vt:lpstr>
      <vt:lpstr>Занимательная лингвистика:</vt:lpstr>
      <vt:lpstr>Проверим?</vt:lpstr>
      <vt:lpstr>Домашнее задание:</vt:lpstr>
    </vt:vector>
  </TitlesOfParts>
  <Company>МОУ ГСОШ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прилагательное:</dc:title>
  <dc:creator>Ученик</dc:creator>
  <cp:lastModifiedBy>Ученик</cp:lastModifiedBy>
  <cp:revision>5</cp:revision>
  <dcterms:created xsi:type="dcterms:W3CDTF">2015-03-10T07:17:02Z</dcterms:created>
  <dcterms:modified xsi:type="dcterms:W3CDTF">2015-03-10T07:50:21Z</dcterms:modified>
</cp:coreProperties>
</file>