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handoutMasterIdLst>
    <p:handoutMasterId r:id="rId16"/>
  </p:handoutMasterIdLst>
  <p:sldIdLst>
    <p:sldId id="256" r:id="rId2"/>
    <p:sldId id="258" r:id="rId3"/>
    <p:sldId id="268" r:id="rId4"/>
    <p:sldId id="269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3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709" autoAdjust="0"/>
  </p:normalViewPr>
  <p:slideViewPr>
    <p:cSldViewPr>
      <p:cViewPr varScale="1">
        <p:scale>
          <a:sx n="71" d="100"/>
          <a:sy n="71" d="100"/>
        </p:scale>
        <p:origin x="-13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FC913-5027-4C97-80D8-98E308C3330D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D1CA37-9185-400B-BF38-32D1A940AF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2598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B1D8C-28F6-4EC7-90EB-2D9A5DFC088D}" type="datetimeFigureOut">
              <a:rPr lang="ru-RU" smtClean="0"/>
              <a:pPr/>
              <a:t>10.03.2015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E75B1-CE1D-426A-85B9-5AF26B0665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B1D8C-28F6-4EC7-90EB-2D9A5DFC088D}" type="datetimeFigureOut">
              <a:rPr lang="ru-RU" smtClean="0"/>
              <a:pPr/>
              <a:t>10.03.2015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E75B1-CE1D-426A-85B9-5AF26B0665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B1D8C-28F6-4EC7-90EB-2D9A5DFC088D}" type="datetimeFigureOut">
              <a:rPr lang="ru-RU" smtClean="0"/>
              <a:pPr/>
              <a:t>10.03.2015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E75B1-CE1D-426A-85B9-5AF26B0665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B1D8C-28F6-4EC7-90EB-2D9A5DFC088D}" type="datetimeFigureOut">
              <a:rPr lang="ru-RU" smtClean="0"/>
              <a:pPr/>
              <a:t>10.03.2015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E75B1-CE1D-426A-85B9-5AF26B0665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B1D8C-28F6-4EC7-90EB-2D9A5DFC088D}" type="datetimeFigureOut">
              <a:rPr lang="ru-RU" smtClean="0"/>
              <a:pPr/>
              <a:t>10.03.2015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E75B1-CE1D-426A-85B9-5AF26B0665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B1D8C-28F6-4EC7-90EB-2D9A5DFC088D}" type="datetimeFigureOut">
              <a:rPr lang="ru-RU" smtClean="0"/>
              <a:pPr/>
              <a:t>10.03.2015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E75B1-CE1D-426A-85B9-5AF26B0665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B1D8C-28F6-4EC7-90EB-2D9A5DFC088D}" type="datetimeFigureOut">
              <a:rPr lang="ru-RU" smtClean="0"/>
              <a:pPr/>
              <a:t>10.03.2015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E75B1-CE1D-426A-85B9-5AF26B0665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B1D8C-28F6-4EC7-90EB-2D9A5DFC088D}" type="datetimeFigureOut">
              <a:rPr lang="ru-RU" smtClean="0"/>
              <a:pPr/>
              <a:t>10.03.2015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E75B1-CE1D-426A-85B9-5AF26B0665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B1D8C-28F6-4EC7-90EB-2D9A5DFC088D}" type="datetimeFigureOut">
              <a:rPr lang="ru-RU" smtClean="0"/>
              <a:pPr/>
              <a:t>10.03.2015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E75B1-CE1D-426A-85B9-5AF26B0665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B1D8C-28F6-4EC7-90EB-2D9A5DFC088D}" type="datetimeFigureOut">
              <a:rPr lang="ru-RU" smtClean="0"/>
              <a:pPr/>
              <a:t>10.03.2015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E75B1-CE1D-426A-85B9-5AF26B0665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B1D8C-28F6-4EC7-90EB-2D9A5DFC088D}" type="datetimeFigureOut">
              <a:rPr lang="ru-RU" smtClean="0"/>
              <a:pPr/>
              <a:t>10.03.2015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48E75B1-CE1D-426A-85B9-5AF26B06651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FB1D8C-28F6-4EC7-90EB-2D9A5DFC088D}" type="datetimeFigureOut">
              <a:rPr lang="ru-RU" smtClean="0"/>
              <a:pPr/>
              <a:t>10.03.2015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8E75B1-CE1D-426A-85B9-5AF26B06651E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82;&#1086;&#1085;&#1082;&#1091;&#1088;&#1089;&#1099;%2014-15%20&#1075;&#1086;&#1076;\&#1061;&#1088;&#1086;&#1085;&#1080;&#1082;&#1080;%20&#1089;&#1077;&#1084;&#1077;&#1081;&#1085;&#1086;&#1075;&#1086;%20&#1072;&#1088;&#1093;&#1080;&#1074;&#1072;\&#1052;&#1072;&#1095;&#1077;&#1093;&#1080;&#1085;%20&#1048;&#1074;&#1072;&#1085;\&#1048;&#1075;&#1086;&#1088;&#1100;%20&#1050;&#1088;&#1091;&#1090;&#1086;&#1081;%20-%20&#1052;&#1091;&#1079;&#1099;&#1082;&#1072;%20&#1073;&#1077;&#1079;%20&#1089;&#1083;&#1086;&#1074;%20(mp3ostrov.com).mp3" TargetMode="External"/><Relationship Id="rId5" Type="http://schemas.openxmlformats.org/officeDocument/2006/relationships/audio" Target="../media/audio10.wav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podvignaroda.mil.ru/?#id=34485730&amp;tab=navDetailManAward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712968" cy="41044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rgbClr val="FFFF00"/>
                </a:solidFill>
              </a:rPr>
              <a:t/>
            </a:r>
            <a:br>
              <a:rPr lang="ru-RU" sz="6000" dirty="0" smtClean="0">
                <a:solidFill>
                  <a:srgbClr val="FFFF00"/>
                </a:solidFill>
              </a:rPr>
            </a:br>
            <a:r>
              <a:rPr lang="ru-RU" sz="6000" dirty="0">
                <a:solidFill>
                  <a:srgbClr val="FFFF00"/>
                </a:solidFill>
              </a:rPr>
              <a:t/>
            </a:r>
            <a:br>
              <a:rPr lang="ru-RU" sz="6000" dirty="0">
                <a:solidFill>
                  <a:srgbClr val="FFFF00"/>
                </a:solidFill>
              </a:rPr>
            </a:br>
            <a:r>
              <a:rPr lang="ru-RU" sz="6000" dirty="0" smtClean="0">
                <a:solidFill>
                  <a:srgbClr val="FFFF00"/>
                </a:solidFill>
              </a:rPr>
              <a:t/>
            </a:r>
            <a:br>
              <a:rPr lang="ru-RU" sz="6000" dirty="0" smtClean="0">
                <a:solidFill>
                  <a:srgbClr val="FFFF00"/>
                </a:solidFill>
              </a:rPr>
            </a:br>
            <a:r>
              <a:rPr lang="ru-RU" sz="6000" dirty="0">
                <a:solidFill>
                  <a:srgbClr val="FFFF00"/>
                </a:solidFill>
              </a:rPr>
              <a:t/>
            </a:r>
            <a:br>
              <a:rPr lang="ru-RU" sz="6000" dirty="0">
                <a:solidFill>
                  <a:srgbClr val="FFFF00"/>
                </a:solidFill>
              </a:rPr>
            </a:br>
            <a:r>
              <a:rPr lang="ru-RU" sz="5300" b="0" dirty="0" smtClean="0">
                <a:solidFill>
                  <a:schemeClr val="bg1"/>
                </a:solidFill>
                <a:effectLst/>
              </a:rPr>
              <a:t>Мой </a:t>
            </a:r>
            <a:r>
              <a:rPr lang="ru-RU" sz="5300" b="0" dirty="0">
                <a:solidFill>
                  <a:schemeClr val="bg1"/>
                </a:solidFill>
                <a:effectLst/>
              </a:rPr>
              <a:t>прадед  </a:t>
            </a:r>
            <a:r>
              <a:rPr lang="ru-RU" sz="5300" b="0" dirty="0" smtClean="0">
                <a:solidFill>
                  <a:schemeClr val="bg1"/>
                </a:solidFill>
                <a:effectLst/>
              </a:rPr>
              <a:t>в годы </a:t>
            </a:r>
            <a:r>
              <a:rPr lang="ru-RU" sz="5300" b="0" dirty="0">
                <a:solidFill>
                  <a:schemeClr val="bg1"/>
                </a:solidFill>
                <a:effectLst/>
              </a:rPr>
              <a:t>ВЕЛИКОЙ ОТЕЧЕСТВЕННОЙ </a:t>
            </a:r>
            <a:r>
              <a:rPr lang="ru-RU" sz="5300" b="0" dirty="0" smtClean="0">
                <a:solidFill>
                  <a:schemeClr val="bg1"/>
                </a:solidFill>
                <a:effectLst/>
              </a:rPr>
              <a:t>ВОЙНЫ</a:t>
            </a:r>
            <a:r>
              <a:rPr lang="ru-RU" sz="6000" dirty="0">
                <a:solidFill>
                  <a:srgbClr val="FFFF00"/>
                </a:solidFill>
              </a:rPr>
              <a:t/>
            </a:r>
            <a:br>
              <a:rPr lang="ru-RU" sz="6000" dirty="0">
                <a:solidFill>
                  <a:srgbClr val="FFFF00"/>
                </a:solidFill>
              </a:rPr>
            </a:br>
            <a:r>
              <a:rPr lang="ru-RU" sz="4400" dirty="0" smtClean="0">
                <a:solidFill>
                  <a:srgbClr val="FFFF00"/>
                </a:solidFill>
              </a:rPr>
              <a:t>Номинация: «Хроника семейного архива»</a:t>
            </a:r>
            <a:r>
              <a:rPr lang="ru-RU" sz="6000" dirty="0">
                <a:solidFill>
                  <a:srgbClr val="FFFF00"/>
                </a:solidFill>
              </a:rPr>
              <a:t/>
            </a:r>
            <a:br>
              <a:rPr lang="ru-RU" sz="6000" dirty="0">
                <a:solidFill>
                  <a:srgbClr val="FFFF00"/>
                </a:solidFill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4725144"/>
            <a:ext cx="8496944" cy="187220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Автор: Мачехин Иван, МБОУ СОШ № 70 города Кирова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Руководитель: Никандрова Алефтина Леонидовна, учитель начальных классов</a:t>
            </a:r>
          </a:p>
          <a:p>
            <a:pPr algn="ctr"/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6" name="Игорь Крутой - Музыка без слов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23528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6592">
        <p14:reveal/>
        <p:sndAc>
          <p:stSnd>
            <p:snd r:embed="rId3" name="bomb.wav"/>
          </p:stSnd>
        </p:sndAc>
      </p:transition>
    </mc:Choice>
    <mc:Fallback xmlns="">
      <p:transition spd="slow" advTm="6592">
        <p:fade/>
        <p:sndAc>
          <p:stSnd>
            <p:snd r:embed="rId5" name="bomb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Юбилейная медаль «ХХХ лет Советской Армии и Флота»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1419168253280_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7562" y="1935163"/>
            <a:ext cx="6268875" cy="4389437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62"/>
    </mc:Choice>
    <mc:Fallback xmlns="">
      <p:transition spd="slow" advTm="7062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Юбилейная медаль «50 лет Вооруженных сил СССР»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1419168253280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5906" y="1772817"/>
            <a:ext cx="4086334" cy="4896544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86"/>
    </mc:Choice>
    <mc:Fallback xmlns="">
      <p:transition spd="slow" advTm="9486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Список наград прадеда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1419168304845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556793"/>
            <a:ext cx="6591257" cy="4767808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13"/>
    </mc:Choice>
    <mc:Fallback xmlns="">
      <p:transition spd="slow" advTm="7613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Служебная книжка солдата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1" name="Содержимое 10" descr="1419168253280_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700808"/>
            <a:ext cx="6624736" cy="4824536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48"/>
    </mc:Choice>
    <mc:Fallback xmlns="">
      <p:transition spd="slow" advTm="6548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3960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презентации использованы семейные архивы, письма, фотографии, награды.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Благодарю своих родных за помощь в подготовке </a:t>
            </a:r>
            <a:r>
              <a:rPr lang="ru-RU" dirty="0" smtClean="0"/>
              <a:t>презентации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Ссылка с сайта «Подвиг народа</a:t>
            </a: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»: </a:t>
            </a:r>
          </a:p>
          <a:p>
            <a:pPr>
              <a:buNone/>
            </a:pPr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://podvignaroda.mil.ru/?#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id=34485730&amp;tab=navDetailManAward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18648" cy="140248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>Посвящается моему прадеду -защитнику нашей Родины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395536" y="1916832"/>
            <a:ext cx="4464496" cy="4331568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2800" b="1" dirty="0"/>
              <a:t>Морозов Геннадий Васильевич </a:t>
            </a:r>
            <a:r>
              <a:rPr lang="ru-RU" sz="2800" b="1" dirty="0" smtClean="0"/>
              <a:t>1925г.р.</a:t>
            </a:r>
          </a:p>
          <a:p>
            <a:pPr algn="ctr"/>
            <a:r>
              <a:rPr lang="ru-RU" sz="2800" dirty="0" smtClean="0"/>
              <a:t>Звание</a:t>
            </a:r>
            <a:r>
              <a:rPr lang="ru-RU" sz="2800" dirty="0"/>
              <a:t>: </a:t>
            </a:r>
            <a:r>
              <a:rPr lang="ru-RU" sz="2800" dirty="0" err="1"/>
              <a:t>гв</a:t>
            </a:r>
            <a:r>
              <a:rPr lang="ru-RU" sz="2800" dirty="0"/>
              <a:t>. рядовой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место рождения: Кировская обл., </a:t>
            </a:r>
            <a:r>
              <a:rPr lang="ru-RU" sz="2800" dirty="0" err="1"/>
              <a:t>Кайский</a:t>
            </a:r>
            <a:r>
              <a:rPr lang="ru-RU" sz="2800" dirty="0"/>
              <a:t> р-н, с. </a:t>
            </a:r>
            <a:r>
              <a:rPr lang="ru-RU" sz="2800" dirty="0" smtClean="0"/>
              <a:t>Кай.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В</a:t>
            </a:r>
            <a:r>
              <a:rPr lang="ru-RU" sz="2800" dirty="0" smtClean="0"/>
              <a:t> </a:t>
            </a:r>
            <a:r>
              <a:rPr lang="ru-RU" sz="2800" dirty="0"/>
              <a:t>РККА с 1943 </a:t>
            </a:r>
            <a:r>
              <a:rPr lang="ru-RU" sz="2800" dirty="0" smtClean="0"/>
              <a:t>года.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Место призыва: </a:t>
            </a:r>
            <a:r>
              <a:rPr lang="ru-RU" sz="2800" dirty="0" err="1"/>
              <a:t>Кайский</a:t>
            </a:r>
            <a:r>
              <a:rPr lang="ru-RU" sz="2800" dirty="0"/>
              <a:t> РВК, Кировская обл., </a:t>
            </a:r>
            <a:r>
              <a:rPr lang="ru-RU" sz="2800" dirty="0" err="1"/>
              <a:t>Кайский</a:t>
            </a:r>
            <a:r>
              <a:rPr lang="ru-RU" sz="2800" dirty="0"/>
              <a:t> р-н</a:t>
            </a:r>
            <a:endParaRPr lang="ru-RU" sz="2800" dirty="0" smtClean="0"/>
          </a:p>
          <a:p>
            <a:pPr algn="ctr"/>
            <a:r>
              <a:rPr lang="ru-RU" sz="2800" dirty="0" smtClean="0"/>
              <a:t>Мой прадед Морозов Геннадий Васильевич был призван на фронт в феврале 1943 года. Ему было всего 17 лет.</a:t>
            </a:r>
            <a:endParaRPr lang="ru-RU" sz="2800" dirty="0" smtClean="0"/>
          </a:p>
        </p:txBody>
      </p:sp>
      <p:pic>
        <p:nvPicPr>
          <p:cNvPr id="6" name="Содержимое 5" descr="1419168304845_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220072" y="1844824"/>
            <a:ext cx="3405188" cy="4572000"/>
          </a:xfrm>
        </p:spPr>
      </p:pic>
    </p:spTree>
  </p:cSld>
  <p:clrMapOvr>
    <a:masterClrMapping/>
  </p:clrMapOvr>
  <p:transition advTm="7561"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18648" cy="140248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611560" y="1052736"/>
            <a:ext cx="3310136" cy="519566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Он был зачислен в ряды 1 Украинского фронта рядовым солдатом.</a:t>
            </a:r>
          </a:p>
          <a:p>
            <a:r>
              <a:rPr lang="ru-RU" sz="2800" dirty="0" smtClean="0"/>
              <a:t>В сентябре 1943 года получил звание младший сержант артиллерийского полка.</a:t>
            </a:r>
          </a:p>
        </p:txBody>
      </p:sp>
      <p:pic>
        <p:nvPicPr>
          <p:cNvPr id="12" name="Содержимое 11" descr="флаг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052736"/>
            <a:ext cx="4064000" cy="4608512"/>
          </a:xfrm>
        </p:spPr>
      </p:pic>
    </p:spTree>
  </p:cSld>
  <p:clrMapOvr>
    <a:masterClrMapping/>
  </p:clrMapOvr>
  <p:transition advTm="7360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18648" cy="140248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>Артиллерия Советской армии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323528" y="1916832"/>
            <a:ext cx="3672408" cy="4331568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Артиллеристы стойко и мужественно сражались с танками врага.</a:t>
            </a:r>
          </a:p>
          <a:p>
            <a:r>
              <a:rPr lang="ru-RU" sz="2800" dirty="0" smtClean="0"/>
              <a:t>Солдаты вели огонь до последнего снаряда, а потом переходили в рукопашные схватки. Опытные бойцы, как могли, оберегали молодых солдат.</a:t>
            </a:r>
          </a:p>
        </p:txBody>
      </p:sp>
      <p:pic>
        <p:nvPicPr>
          <p:cNvPr id="7" name="Содержимое 6" descr="артилл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67944" y="1844824"/>
            <a:ext cx="4618856" cy="4176463"/>
          </a:xfrm>
        </p:spPr>
      </p:pic>
    </p:spTree>
  </p:cSld>
  <p:clrMapOvr>
    <a:masterClrMapping/>
  </p:clrMapOvr>
  <p:transition advTm="10555"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18648" cy="100811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>На Берлин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179512" y="1916832"/>
            <a:ext cx="3816424" cy="4331568"/>
          </a:xfrm>
        </p:spPr>
        <p:txBody>
          <a:bodyPr>
            <a:normAutofit fontScale="77500" lnSpcReduction="20000"/>
          </a:bodyPr>
          <a:lstStyle/>
          <a:p>
            <a:r>
              <a:rPr lang="ru-RU" sz="2800" dirty="0" smtClean="0"/>
              <a:t>1  Украинский фронт участвовал в битве за взятие Берлина.</a:t>
            </a:r>
          </a:p>
          <a:p>
            <a:r>
              <a:rPr lang="ru-RU" sz="2800" dirty="0" smtClean="0"/>
              <a:t>Красная Армия заняла столицу Германии и победно завершила Великую Отечественную войну и Вторую мировую войну в Европе. Операция продолжалась 23 дня — с 16 апреля по 8 мая 1945 года. </a:t>
            </a:r>
          </a:p>
          <a:p>
            <a:r>
              <a:rPr lang="ru-RU" sz="2800" dirty="0" smtClean="0"/>
              <a:t>Дедушке была вручена медаль «За взятие Берлина».</a:t>
            </a:r>
          </a:p>
        </p:txBody>
      </p:sp>
      <p:pic>
        <p:nvPicPr>
          <p:cNvPr id="7" name="Содержимое 6" descr="артилл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67944" y="1844824"/>
            <a:ext cx="4618856" cy="4176463"/>
          </a:xfrm>
        </p:spPr>
      </p:pic>
    </p:spTree>
  </p:cSld>
  <p:clrMapOvr>
    <a:masterClrMapping/>
  </p:clrMapOvr>
  <p:transition advTm="9190"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18648" cy="108012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>Освобождение Праги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395536" y="1916832"/>
            <a:ext cx="3600400" cy="4331568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/>
              <a:t>Но на этом война для дедушки не была закончена. Через неделю после взятия Берлина их батальон был отправлен в Прагу. Немцы оккупировали город, превратив его во «второй Берлин».</a:t>
            </a:r>
          </a:p>
          <a:p>
            <a:r>
              <a:rPr lang="ru-RU" sz="2800" dirty="0" smtClean="0"/>
              <a:t>Дедушка также был награжден медалью «За Освобождение Праги»</a:t>
            </a:r>
          </a:p>
          <a:p>
            <a:endParaRPr lang="ru-RU" sz="2800" dirty="0" smtClean="0"/>
          </a:p>
        </p:txBody>
      </p:sp>
      <p:pic>
        <p:nvPicPr>
          <p:cNvPr id="6" name="Содержимое 5" descr="праг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139952" y="1916832"/>
            <a:ext cx="4423358" cy="4104456"/>
          </a:xfrm>
        </p:spPr>
      </p:pic>
    </p:spTree>
  </p:cSld>
  <p:clrMapOvr>
    <a:masterClrMapping/>
  </p:clrMapOvr>
  <p:transition advTm="9767"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18648" cy="100811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>Восстановление Австрии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323528" y="1916832"/>
            <a:ext cx="3672408" cy="433156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Домой дедушка вернулся лишь через 3 года после окончания войны.</a:t>
            </a:r>
          </a:p>
          <a:p>
            <a:r>
              <a:rPr lang="ru-RU" sz="2800" dirty="0" smtClean="0"/>
              <a:t>Он участвовал в восстановительных </a:t>
            </a:r>
          </a:p>
          <a:p>
            <a:r>
              <a:rPr lang="ru-RU" sz="2800" dirty="0" smtClean="0"/>
              <a:t>работах  в Австрии.</a:t>
            </a:r>
          </a:p>
          <a:p>
            <a:endParaRPr lang="ru-RU" sz="2800" dirty="0" smtClean="0"/>
          </a:p>
        </p:txBody>
      </p:sp>
      <p:pic>
        <p:nvPicPr>
          <p:cNvPr id="7" name="Содержимое 6" descr="восс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175448" y="1844824"/>
            <a:ext cx="4658018" cy="3600400"/>
          </a:xfrm>
        </p:spPr>
      </p:pic>
    </p:spTree>
  </p:cSld>
  <p:clrMapOvr>
    <a:masterClrMapping/>
  </p:clrMapOvr>
  <p:transition advTm="8180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18648" cy="100811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>Награды моего прадеда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323528" y="1916832"/>
            <a:ext cx="3816424" cy="4331568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Я горжусь своим дедом. За время войны он был награжден медалями. </a:t>
            </a:r>
          </a:p>
          <a:p>
            <a:r>
              <a:rPr lang="ru-RU" sz="2800" dirty="0" smtClean="0"/>
              <a:t>Самая важная медаль для него «За отвагу». </a:t>
            </a:r>
          </a:p>
          <a:p>
            <a:r>
              <a:rPr lang="ru-RU" sz="2800" dirty="0" smtClean="0"/>
              <a:t>Эта медаль дается за личное мужество и отвагу в бою. </a:t>
            </a:r>
          </a:p>
          <a:p>
            <a:r>
              <a:rPr lang="ru-RU" sz="2800" dirty="0" smtClean="0"/>
              <a:t>Эту медаль он получил в возрасте 18 лет.</a:t>
            </a:r>
          </a:p>
        </p:txBody>
      </p:sp>
      <p:pic>
        <p:nvPicPr>
          <p:cNvPr id="16" name="Содержимое 15" descr="1419168253280_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8" y="1916832"/>
            <a:ext cx="4860031" cy="4464496"/>
          </a:xfrm>
        </p:spPr>
      </p:pic>
    </p:spTree>
  </p:cSld>
  <p:clrMapOvr>
    <a:masterClrMapping/>
  </p:clrMapOvr>
  <p:transition advTm="8965"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Медаль «За Победу над Германией в ВОВ» и «За освобождение Праги»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1419168304845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673424"/>
            <a:ext cx="4320480" cy="5184576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30"/>
    </mc:Choice>
    <mc:Fallback xmlns="">
      <p:transition spd="slow" advTm="603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527</TotalTime>
  <Words>282</Words>
  <Application>Microsoft Office PowerPoint</Application>
  <PresentationFormat>Экран (4:3)</PresentationFormat>
  <Paragraphs>38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  Мой прадед  в годы ВЕЛИКОЙ ОТЕЧЕСТВЕННОЙ ВОЙНЫ Номинация: «Хроника семейного архива»  </vt:lpstr>
      <vt:lpstr> Посвящается моему прадеду -защитнику нашей Родины</vt:lpstr>
      <vt:lpstr> </vt:lpstr>
      <vt:lpstr> Артиллерия Советской армии</vt:lpstr>
      <vt:lpstr> На Берлин</vt:lpstr>
      <vt:lpstr> Освобождение Праги</vt:lpstr>
      <vt:lpstr> Восстановление Австрии</vt:lpstr>
      <vt:lpstr> Награды моего прадеда</vt:lpstr>
      <vt:lpstr>Медаль «За Победу над Германией в ВОВ» и «За освобождение Праги»</vt:lpstr>
      <vt:lpstr>Юбилейная медаль «ХХХ лет Советской Армии и Флота»</vt:lpstr>
      <vt:lpstr>Юбилейная медаль «50 лет Вооруженных сил СССР»</vt:lpstr>
      <vt:lpstr>Список наград прадеда</vt:lpstr>
      <vt:lpstr>Служебная книжка солдата</vt:lpstr>
      <vt:lpstr>Ресурсы: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XTreme.ws</dc:creator>
  <cp:lastModifiedBy>RePack by Diakov</cp:lastModifiedBy>
  <cp:revision>43</cp:revision>
  <dcterms:created xsi:type="dcterms:W3CDTF">2013-01-29T14:06:13Z</dcterms:created>
  <dcterms:modified xsi:type="dcterms:W3CDTF">2015-03-10T17:28:52Z</dcterms:modified>
</cp:coreProperties>
</file>