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548680"/>
            <a:ext cx="7704855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012160" y="5949280"/>
            <a:ext cx="2808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Presentation made by</a:t>
            </a:r>
          </a:p>
          <a:p>
            <a:r>
              <a:rPr lang="en-US" dirty="0" smtClean="0"/>
              <a:t>7G form student</a:t>
            </a:r>
          </a:p>
          <a:p>
            <a:r>
              <a:rPr lang="en-US" dirty="0" err="1" smtClean="0"/>
              <a:t>Ivaschenko</a:t>
            </a:r>
            <a:r>
              <a:rPr lang="en-US" dirty="0" smtClean="0"/>
              <a:t> Oleg</a:t>
            </a:r>
          </a:p>
        </p:txBody>
      </p:sp>
    </p:spTree>
    <p:extLst>
      <p:ext uri="{BB962C8B-B14F-4D97-AF65-F5344CB8AC3E}">
        <p14:creationId xmlns:p14="http://schemas.microsoft.com/office/powerpoint/2010/main" val="82956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395536" y="476673"/>
            <a:ext cx="8291264" cy="1800200"/>
          </a:xfrm>
        </p:spPr>
        <p:txBody>
          <a:bodyPr>
            <a:normAutofit/>
          </a:bodyPr>
          <a:lstStyle/>
          <a:p>
            <a:r>
              <a:rPr lang="en-US" sz="2000" dirty="0" err="1"/>
              <a:t>Miroslav</a:t>
            </a:r>
            <a:r>
              <a:rPr lang="en-US" sz="2000" dirty="0"/>
              <a:t> </a:t>
            </a:r>
            <a:r>
              <a:rPr lang="en-US" sz="2000" dirty="0" err="1"/>
              <a:t>Klose</a:t>
            </a:r>
            <a:r>
              <a:rPr lang="en-US" sz="2000" dirty="0"/>
              <a:t> — the German football player, the forward Roman "Lazio" and German national team. World champion 2014. Silver prize-winner of the World Cup 2002 and Euro-2008. Owner of bronze of the world championships 2006 and 2010 of years.</a:t>
            </a:r>
            <a:endParaRPr lang="ru-RU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2060848"/>
            <a:ext cx="5688632" cy="3909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4830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139952" y="404664"/>
            <a:ext cx="4546848" cy="5976663"/>
          </a:xfrm>
        </p:spPr>
        <p:txBody>
          <a:bodyPr/>
          <a:lstStyle/>
          <a:p>
            <a:r>
              <a:rPr lang="en-US" dirty="0"/>
              <a:t>Wins first place among goal-scorers in the history of the World Cups — 16 balls.</a:t>
            </a:r>
          </a:p>
          <a:p>
            <a:r>
              <a:rPr lang="en-US" dirty="0"/>
              <a:t>The only football player — the owner of 4 medals in the history of the World Cups.</a:t>
            </a:r>
          </a:p>
          <a:p>
            <a:r>
              <a:rPr lang="en-US" dirty="0"/>
              <a:t>The top scorer of German national team with 71 goals. </a:t>
            </a:r>
          </a:p>
          <a:p>
            <a:r>
              <a:rPr lang="en-US" dirty="0" err="1"/>
              <a:t>Klose</a:t>
            </a:r>
            <a:r>
              <a:rPr lang="en-US" dirty="0"/>
              <a:t> also played 137matchey for the German national team.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120" y="1124744"/>
            <a:ext cx="3240360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975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648200" y="404664"/>
            <a:ext cx="4038600" cy="5721499"/>
          </a:xfrm>
        </p:spPr>
        <p:txBody>
          <a:bodyPr/>
          <a:lstStyle/>
          <a:p>
            <a:r>
              <a:rPr lang="en-US" dirty="0" err="1"/>
              <a:t>Miroslav</a:t>
            </a:r>
            <a:r>
              <a:rPr lang="en-US" dirty="0"/>
              <a:t> was born on June 9, 1978 in the Polish city of Opole </a:t>
            </a:r>
          </a:p>
          <a:p>
            <a:r>
              <a:rPr lang="en-US" dirty="0"/>
              <a:t> The club of the 7th German league from </a:t>
            </a:r>
            <a:r>
              <a:rPr lang="en-US" dirty="0" err="1"/>
              <a:t>Blaubakha-Didelkopf</a:t>
            </a:r>
            <a:r>
              <a:rPr lang="en-US" dirty="0"/>
              <a:t> became his first team</a:t>
            </a:r>
            <a:r>
              <a:rPr lang="en-US" dirty="0" smtClean="0"/>
              <a:t>.</a:t>
            </a:r>
          </a:p>
          <a:p>
            <a:r>
              <a:rPr lang="en-US" dirty="0"/>
              <a:t>On March 2, 2004 </a:t>
            </a:r>
            <a:r>
              <a:rPr lang="en-US" dirty="0" err="1"/>
              <a:t>Miroslav</a:t>
            </a:r>
            <a:r>
              <a:rPr lang="en-US" dirty="0"/>
              <a:t> </a:t>
            </a:r>
            <a:r>
              <a:rPr lang="en-US" dirty="0" err="1"/>
              <a:t>Klose</a:t>
            </a:r>
            <a:r>
              <a:rPr lang="en-US" dirty="0"/>
              <a:t> signed the four-year contract with Champion of Germany with "</a:t>
            </a:r>
            <a:r>
              <a:rPr lang="en-US" dirty="0" err="1"/>
              <a:t>Werder</a:t>
            </a:r>
            <a:r>
              <a:rPr lang="en-US" dirty="0"/>
              <a:t>".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3731113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725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755576" y="3861048"/>
            <a:ext cx="7931224" cy="226511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In a season 2005 — 2006 </a:t>
            </a:r>
            <a:r>
              <a:rPr lang="en-US" dirty="0" err="1"/>
              <a:t>Miroslav</a:t>
            </a:r>
            <a:r>
              <a:rPr lang="en-US" dirty="0"/>
              <a:t> became the top scorer </a:t>
            </a:r>
            <a:r>
              <a:rPr lang="en-US" dirty="0" err="1"/>
              <a:t>Bundesligi</a:t>
            </a:r>
            <a:r>
              <a:rPr lang="en-US" dirty="0"/>
              <a:t>, having hammered 27 balls. Its club also improved the positions, having taken the second place, and won the Cup of the German league, having won over terrible "Bavaria".</a:t>
            </a:r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260648"/>
            <a:ext cx="5184576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9221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THANKS FOR ATTENTION!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1772816"/>
            <a:ext cx="3146425" cy="419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31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12</TotalTime>
  <Words>208</Words>
  <Application>Microsoft Office PowerPoint</Application>
  <PresentationFormat>Экран (4:3)</PresentationFormat>
  <Paragraphs>13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Century Gothic</vt:lpstr>
      <vt:lpstr>Courier New</vt:lpstr>
      <vt:lpstr>Palatino Linotype</vt:lpstr>
      <vt:lpstr>Исполнительная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THANKS FOR ATTENTION!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</cp:revision>
  <dcterms:created xsi:type="dcterms:W3CDTF">2015-03-04T20:27:41Z</dcterms:created>
  <dcterms:modified xsi:type="dcterms:W3CDTF">2015-03-10T20:33:26Z</dcterms:modified>
</cp:coreProperties>
</file>