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7E84-C46C-4309-8BB9-87BA71099D95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FE4B3-BAD2-4C96-8858-FB4534E62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7282-E488-4F61-BBEB-24B86D295DE2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11657-51F9-4B46-B773-312E624720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F4099-8E0A-4EE3-919E-9627BC5CFA36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DC16D-0C42-41A8-A08C-52EF3229EA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30E71-B333-47C2-8270-7FCC0D80711F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783C4-53DB-4181-A0DB-47BD53373D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86DCD-2521-483A-B097-52590E69C287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6F1D6-00FA-4657-ADDE-80191E876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B307D-80D3-4B94-B58C-4B794D6C62CD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930AE-091A-40FB-937A-59B6691B2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F52E-138B-46E4-BE8A-498F2A8FEB99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A16DE-5831-41CB-B954-6F0B3DE4CB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BF506-0214-475E-9A44-CCBF17D69A17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303F6-09CA-4C17-8CD9-8C2DAA1B0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4CE62-8274-4C4A-BB8D-744099187CCB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DD221-4BC8-4AEC-B9AF-B42BD738A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629F6-055C-4A40-AC2D-659988F1B7B8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DF041-062E-43A8-96BE-DD7D1A161B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14328-2266-4671-8D37-60129FE2C1C6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8052C-4D63-4CD9-89CD-7E0D5735DB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BC17C8-DE5E-4EC2-8768-AA051DF37698}" type="datetimeFigureOut">
              <a:rPr lang="en-US"/>
              <a:pPr>
                <a:defRPr/>
              </a:pPr>
              <a:t>2/24/2015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BB096E-6D90-401D-8C66-4B2B41489D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4" r:id="rId2"/>
    <p:sldLayoutId id="2147483863" r:id="rId3"/>
    <p:sldLayoutId id="2147483862" r:id="rId4"/>
    <p:sldLayoutId id="2147483861" r:id="rId5"/>
    <p:sldLayoutId id="2147483860" r:id="rId6"/>
    <p:sldLayoutId id="2147483859" r:id="rId7"/>
    <p:sldLayoutId id="2147483858" r:id="rId8"/>
    <p:sldLayoutId id="2147483857" r:id="rId9"/>
    <p:sldLayoutId id="2147483856" r:id="rId10"/>
    <p:sldLayoutId id="214748385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0843" y="689354"/>
            <a:ext cx="9144000" cy="1390919"/>
          </a:xfrm>
        </p:spPr>
        <p:txBody>
          <a:bodyPr rtlCol="0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4"/>
                </a:solidFill>
              </a:rPr>
              <a:t>Княгиня Волконская</a:t>
            </a:r>
            <a:endParaRPr lang="ru-RU" sz="7200" b="1" dirty="0">
              <a:ln/>
              <a:solidFill>
                <a:schemeClr val="accent4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13713" y="4760913"/>
            <a:ext cx="3494087" cy="1655762"/>
          </a:xfrm>
        </p:spPr>
        <p:txBody>
          <a:bodyPr/>
          <a:lstStyle/>
          <a:p>
            <a:r>
              <a:rPr lang="ru-RU" smtClean="0"/>
              <a:t>Проект выполнила</a:t>
            </a:r>
          </a:p>
          <a:p>
            <a:r>
              <a:rPr lang="ru-RU" smtClean="0"/>
              <a:t>Филиппова Анна</a:t>
            </a:r>
          </a:p>
          <a:p>
            <a:r>
              <a:rPr lang="ru-RU" smtClean="0"/>
              <a:t>7Б класс</a:t>
            </a:r>
          </a:p>
        </p:txBody>
      </p:sp>
      <p:pic>
        <p:nvPicPr>
          <p:cNvPr id="13315" name="Picture 2" descr="http://im0-tub-ru.yandex.net/i?id=8afcd730df3f90750896bac6a601cd3a-15-144&amp;n=33&amp;h=2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2133600"/>
            <a:ext cx="4789488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6582" y="74901"/>
            <a:ext cx="4502776" cy="1250841"/>
          </a:xfrm>
        </p:spPr>
        <p:txBody>
          <a:bodyPr rtlCol="0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4"/>
                </a:solidFill>
              </a:rPr>
              <a:t>Биография</a:t>
            </a:r>
            <a:endParaRPr lang="ru-RU" sz="60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8319" y="1124259"/>
            <a:ext cx="3596334" cy="5307057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" panose="020B0502040204020203" pitchFamily="34" charset="0"/>
              </a:rPr>
              <a:t>Мария Николаевна Волконская - родилась 6 января 1807 года в семье героя Отечественной войны генерала Николая Раевского. По материнской линии Мария была правнучкой русского ученого Михаила Ломоносова. В 18 лет Мария была выдана замуж за героя Отечественной войны 1812 года генерала Сергея Волконского, который был старше её на 18 лет , но этот брак был не по любви </a:t>
            </a:r>
            <a:endParaRPr lang="ru-RU" sz="2000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339" name="Picture 2" descr="Сергей Волконский. Портрет работы Джорджа Доу. 1823 г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6288" y="254000"/>
            <a:ext cx="3379787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Мария Волконская. Неизвестный художник, начало 1820-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8925" y="2328863"/>
            <a:ext cx="3413125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1" y="1240972"/>
            <a:ext cx="4415243" cy="6021976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Как и жены других декабристов, она узнала о существовании тайного общества только тогда, когда большинство заговорщиков уже было в крепости. Больная, едва оправившаяся от тяжелых первых родов, Волконская сразу, без колебаний, не только стала на сторону мужа и его товарищей, но и поняла, чего требует от нее голос долга. Когда стал известен приговор, она решила, что последует за мужем в Сибирь.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15362" name="Picture 6" descr="http://ic.pics.livejournal.com/eho_2013/59946590/878922/878922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3538" y="423863"/>
            <a:ext cx="4243387" cy="56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9457" y="1018904"/>
            <a:ext cx="4060371" cy="436299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   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Вопреки закону, разрешавшему женам ссыльнокаторжных ехать вслед за мужьями, каждая из них должна была добиваться отдельного позволения, причем безусловно запрещалось брать с собой детей. Волконская обратилась с письмом прямо к государю и получила от него собственноручную записку, где сквозь вежливость сквозят угрозы. Оставив сына у сестры Волконского, она в декабре 1826 г. пустилась в путь. 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16386" name="Picture 4" descr="http://www.etovidel.net/appended_files/big/4f53aff3aa6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6413" y="498475"/>
            <a:ext cx="44577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3223" y="1045030"/>
            <a:ext cx="4585062" cy="438912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     В Иркутске ее встретил губернатор </a:t>
            </a:r>
            <a:r>
              <a:rPr lang="ru-RU" sz="2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Цейдлерт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, имевший тайное предписание "употребить всевозможные внушения и убеждения к обратному отъезду в Россию жен преступников". Волконская не вняла этим внушениям и подписала бумагу, где было сказано: "Жена, следуя за своим мужем и продолжая с ним супружескую связь, сделается естественно причастной его судьбе и потеряет прежнее звание. Это было напрасное запугиванье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17410" name="Picture 6" descr="http://img-fotki.yandex.ru/get/5821/121447594.f/0_6ecc3_9c4288f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1050" y="247650"/>
            <a:ext cx="4141788" cy="59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90896" y="1329237"/>
            <a:ext cx="5079274" cy="43513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Гораздо страшнее отречения от прав был краткий второй пункт подписки: "Дети, которые приживутся в Сибири, поступят в казенные заводские крестьяне". Но у этих первых героинь русской истории XIX в. хватило мужества пренебречь и этой угрозой.</a:t>
            </a:r>
            <a:r>
              <a:rPr lang="ru-RU" sz="2000" dirty="0" smtClean="0"/>
              <a:t>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В Нерчинске от Волконской была отобрана вторая подписка, отдававшая ее в распоряжение коменданта Нерчинских заводов. Он не только определял ее встречи с мужем, но наблюдал за ее личной жизнью.  Но никакие трудности и внешние унижения не могли сломить энергии.</a:t>
            </a: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18434" name="Picture 2" descr="http://img0.liveinternet.ru/images/attach/c/0/53/409/53409585_1262789200_HYA_YEri_s_originala_PF_Sokolova_1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8213" y="414338"/>
            <a:ext cx="4217987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9457" y="1138237"/>
            <a:ext cx="4373880" cy="446572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   Волконская нашла мужа в </a:t>
            </a:r>
            <a:r>
              <a:rPr lang="ru-RU" sz="2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Благодатском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руднике и поселилась рядом с ним, вместе с своей подругой, княгиней Е. Трубецкой, в маленькой избушке.</a:t>
            </a:r>
            <a:r>
              <a:rPr lang="ru-RU" sz="2000" dirty="0" smtClean="0"/>
              <a:t>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К концу 1827 г. декабристов перевели в Читу, где вместо работы в рудниках их заставляли чистить конюшни, молоть зерно на ручных жерновах.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>    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В 1830 г. их перевели на Петровский завод, где нарочно для них был выстроен большой острог; там разрешили поселить и жен их.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19458" name="Picture 4" descr="http://img0.liveinternet.ru/images/attach/b/4/103/752/103752646_7DomTrubeckoyiVolkonskoyvBlagodatsk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3638" y="1214438"/>
            <a:ext cx="5238750" cy="414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222275" y="5509401"/>
            <a:ext cx="514241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Дом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 Екатерины Трубецкой и </a:t>
            </a: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Марии Волконской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 в </a:t>
            </a:r>
            <a:r>
              <a:rPr lang="ru-RU" dirty="0" err="1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Благодатском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 руднике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948" y="862149"/>
            <a:ext cx="4935584" cy="562832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   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1837 г. Волконского перевели на поселение в село </a:t>
            </a:r>
            <a:r>
              <a:rPr lang="ru-RU" sz="2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Урик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, под Иркутском, а в 1845 г. ему позволили жить в самом Иркутске.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	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Эта вторая половина ссылки была бы гораздо легче первой, если бы не постоянная тревога за детей. </a:t>
            </a:r>
            <a:r>
              <a:rPr lang="ru-RU" sz="2000" dirty="0" smtClean="0"/>
              <a:t> </a:t>
            </a:r>
            <a:r>
              <a:rPr lang="ru-RU" sz="2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Из четверых, родившихся у нее в Сибири, остались в живых только сын и дочь, и их воспитание наполняло ее жизнь. В 1847 г., с назначением генерал-губернатора Н.Н. Муравьева , их положение улучшилось. По восшествии на престол Александра II последовала амнистия; Волконский с семьей вернулся на родину. В 1863 г. Волконская умерла от нажитой в Сибири болезни сердца.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pic>
        <p:nvPicPr>
          <p:cNvPr id="20482" name="Picture 2" descr="Мария Волконская в стар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5513" y="566738"/>
            <a:ext cx="4133850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62771" y="5909157"/>
            <a:ext cx="3102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Мария Волконская в старости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img0.liveinternet.ru/images/attach/b/4/103/753/103753376_pamyatnikzhenamdebristovvirkutstk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404813"/>
            <a:ext cx="3606800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2697" y="5556460"/>
            <a:ext cx="3158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памятник княгине Волконской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+mn-lt"/>
            </a:endParaRPr>
          </a:p>
        </p:txBody>
      </p:sp>
      <p:pic>
        <p:nvPicPr>
          <p:cNvPr id="21507" name="Picture 8" descr="http://img3.tr200.biz/image2/0422/77/042277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7675" y="989013"/>
            <a:ext cx="28829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338622" y="5935282"/>
            <a:ext cx="2630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книга Мария Волконская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+mn-lt"/>
            </a:endParaRPr>
          </a:p>
        </p:txBody>
      </p:sp>
      <p:pic>
        <p:nvPicPr>
          <p:cNvPr id="21509" name="Picture 2" descr="http://im2-tub-ru.yandex.net/i?id=974d82e06215558b52bca9f938c3bdd4-98-144&amp;n=33&amp;h=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0463" y="633413"/>
            <a:ext cx="4354512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7895140" y="3570905"/>
            <a:ext cx="386143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Дом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 </a:t>
            </a: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Волконских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+mn-lt"/>
              </a:rPr>
              <a:t> построен в стиле русского классицизма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6</Words>
  <Application>Microsoft Office PowerPoint</Application>
  <PresentationFormat>Произвольный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Calibri Light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Людмила</cp:lastModifiedBy>
  <cp:revision>18</cp:revision>
  <dcterms:created xsi:type="dcterms:W3CDTF">2015-01-06T15:32:55Z</dcterms:created>
  <dcterms:modified xsi:type="dcterms:W3CDTF">2015-02-24T17:21:26Z</dcterms:modified>
</cp:coreProperties>
</file>