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80" r:id="rId5"/>
    <p:sldId id="261" r:id="rId6"/>
    <p:sldId id="262" r:id="rId7"/>
    <p:sldId id="263" r:id="rId8"/>
    <p:sldId id="264" r:id="rId9"/>
    <p:sldId id="272" r:id="rId10"/>
    <p:sldId id="268" r:id="rId11"/>
    <p:sldId id="273" r:id="rId12"/>
    <p:sldId id="275" r:id="rId13"/>
    <p:sldId id="274" r:id="rId14"/>
    <p:sldId id="276" r:id="rId15"/>
    <p:sldId id="278" r:id="rId16"/>
    <p:sldId id="277" r:id="rId17"/>
    <p:sldId id="279" r:id="rId18"/>
    <p:sldId id="265" r:id="rId19"/>
    <p:sldId id="266" r:id="rId20"/>
    <p:sldId id="286" r:id="rId21"/>
    <p:sldId id="260" r:id="rId22"/>
    <p:sldId id="284" r:id="rId23"/>
    <p:sldId id="285" r:id="rId24"/>
    <p:sldId id="283" r:id="rId25"/>
    <p:sldId id="282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79" autoAdjust="0"/>
  </p:normalViewPr>
  <p:slideViewPr>
    <p:cSldViewPr>
      <p:cViewPr>
        <p:scale>
          <a:sx n="66" d="100"/>
          <a:sy n="66" d="100"/>
        </p:scale>
        <p:origin x="-8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377DA-CA14-4606-87F7-DB44CC209BD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AFCDE-D0E0-46D0-AA92-7EE6E16AE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AFCDE-D0E0-46D0-AA92-7EE6E16AEB9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187C-6538-4A0B-A77E-72594CCAC788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C1F03-DFC3-4AED-AFFE-0CD8B5803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453650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Муниципальное бюджетное общеобразовательное учреждение</a:t>
            </a:r>
            <a:b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средняя общеобразовательная школа №15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Творческий проект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«Автомобиль  КрАЗ-255Б»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				      </a:t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				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Выполнил:        ученик 11 «А» класса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						   Смирнов Алексей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				     Руководитель: учитель технологии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					              Калинин Денис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						Александрович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Ноябрь 2014 год</a:t>
            </a:r>
            <a:b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г. Коломна</a:t>
            </a: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dirty="0" smtClean="0"/>
              <a:t>Выхлопные трубы из изоляции, внутри проволока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dirty="0" smtClean="0"/>
              <a:t>Трансмиссия</a:t>
            </a:r>
            <a:endParaRPr lang="en-US" sz="2000" b="1" dirty="0" smtClean="0"/>
          </a:p>
          <a:p>
            <a:pPr indent="0">
              <a:buNone/>
            </a:pPr>
            <a:r>
              <a:rPr lang="ru-RU" sz="2000" dirty="0" err="1" smtClean="0"/>
              <a:t>Раздатку</a:t>
            </a:r>
            <a:r>
              <a:rPr lang="ru-RU" sz="2000" dirty="0" smtClean="0"/>
              <a:t> и коробку передач "оживил" полосами из ПВА, наносил зубочисткой.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dirty="0" smtClean="0"/>
              <a:t>Карданы рабочие. Для этого сделал крестовины, а сами карданы работают по типу поршня.</a:t>
            </a:r>
            <a:endParaRPr lang="ru-RU" sz="2000" dirty="0"/>
          </a:p>
        </p:txBody>
      </p:sp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836712"/>
            <a:ext cx="2011107" cy="1512168"/>
          </a:xfrm>
          <a:prstGeom prst="rect">
            <a:avLst/>
          </a:prstGeom>
        </p:spPr>
      </p:pic>
      <p:pic>
        <p:nvPicPr>
          <p:cNvPr id="6" name="Рисунок 5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1" y="836712"/>
            <a:ext cx="2016224" cy="1512168"/>
          </a:xfrm>
          <a:prstGeom prst="rect">
            <a:avLst/>
          </a:prstGeom>
        </p:spPr>
      </p:pic>
      <p:pic>
        <p:nvPicPr>
          <p:cNvPr id="7" name="Рисунок 6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2852936"/>
            <a:ext cx="2254783" cy="1688976"/>
          </a:xfrm>
          <a:prstGeom prst="rect">
            <a:avLst/>
          </a:prstGeom>
        </p:spPr>
      </p:pic>
      <p:pic>
        <p:nvPicPr>
          <p:cNvPr id="8" name="Рисунок 7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1999" y="2852936"/>
            <a:ext cx="2280479" cy="1714403"/>
          </a:xfrm>
          <a:prstGeom prst="rect">
            <a:avLst/>
          </a:prstGeom>
        </p:spPr>
      </p:pic>
      <p:pic>
        <p:nvPicPr>
          <p:cNvPr id="9" name="Рисунок 8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9632" y="5085184"/>
            <a:ext cx="2232248" cy="1674186"/>
          </a:xfrm>
          <a:prstGeom prst="rect">
            <a:avLst/>
          </a:prstGeom>
        </p:spPr>
      </p:pic>
      <p:pic>
        <p:nvPicPr>
          <p:cNvPr id="10" name="Рисунок 9" descr="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5122478"/>
            <a:ext cx="2174751" cy="1637561"/>
          </a:xfrm>
          <a:prstGeom prst="rect">
            <a:avLst/>
          </a:prstGeom>
        </p:spPr>
      </p:pic>
      <p:pic>
        <p:nvPicPr>
          <p:cNvPr id="11" name="Рисунок 10" descr="0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96136" y="5102714"/>
            <a:ext cx="2232248" cy="16720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Топливные баки доработал по чертежам</a:t>
            </a:r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Собрал держатель запасного колеса и ящик для инструмента, нанес камуфляж.</a:t>
            </a:r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Нанес на раму и агрегаты модельные пигменты.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endParaRPr lang="ru-RU" dirty="0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764704"/>
            <a:ext cx="2038350" cy="1533525"/>
          </a:xfrm>
          <a:prstGeom prst="rect">
            <a:avLst/>
          </a:prstGeom>
        </p:spPr>
      </p:pic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764704"/>
            <a:ext cx="2022297" cy="1512168"/>
          </a:xfrm>
          <a:prstGeom prst="rect">
            <a:avLst/>
          </a:prstGeom>
        </p:spPr>
      </p:pic>
      <p:pic>
        <p:nvPicPr>
          <p:cNvPr id="6" name="Рисунок 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2924944"/>
            <a:ext cx="2133600" cy="1600200"/>
          </a:xfrm>
          <a:prstGeom prst="rect">
            <a:avLst/>
          </a:prstGeom>
        </p:spPr>
      </p:pic>
      <p:pic>
        <p:nvPicPr>
          <p:cNvPr id="7" name="Рисунок 6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2924944"/>
            <a:ext cx="2133600" cy="1600200"/>
          </a:xfrm>
          <a:prstGeom prst="rect">
            <a:avLst/>
          </a:prstGeom>
        </p:spPr>
      </p:pic>
      <p:pic>
        <p:nvPicPr>
          <p:cNvPr id="8" name="Рисунок 7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4797152"/>
            <a:ext cx="2543175" cy="1905000"/>
          </a:xfrm>
          <a:prstGeom prst="rect">
            <a:avLst/>
          </a:prstGeom>
        </p:spPr>
      </p:pic>
      <p:pic>
        <p:nvPicPr>
          <p:cNvPr id="9" name="Рисунок 8" descr="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4797152"/>
            <a:ext cx="2543175" cy="1905000"/>
          </a:xfrm>
          <a:prstGeom prst="rect">
            <a:avLst/>
          </a:prstGeom>
        </p:spPr>
      </p:pic>
      <p:pic>
        <p:nvPicPr>
          <p:cNvPr id="10" name="Рисунок 9" descr="0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40152" y="4797152"/>
            <a:ext cx="2543175" cy="1905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/>
          <a:lstStyle/>
          <a:p>
            <a:pPr indent="0">
              <a:buNone/>
            </a:pPr>
            <a:r>
              <a:rPr lang="ru-RU" sz="2400" b="1" dirty="0" smtClean="0"/>
              <a:t>Колеса</a:t>
            </a:r>
            <a:endParaRPr lang="en-US" sz="2400" b="1" dirty="0" smtClean="0"/>
          </a:p>
          <a:p>
            <a:pPr indent="0">
              <a:buNone/>
            </a:pPr>
            <a:r>
              <a:rPr lang="ru-RU" sz="2400" dirty="0" smtClean="0"/>
              <a:t>Заготовки колес были зашпаклеваны и отшлифованы в дрели. Поверх наклеил "елочку" из офисной бумаги и на нее наклеивал </a:t>
            </a:r>
            <a:r>
              <a:rPr lang="ru-RU" sz="2400" dirty="0" err="1" smtClean="0"/>
              <a:t>грунтозацепы</a:t>
            </a:r>
            <a:r>
              <a:rPr lang="ru-RU" sz="2400" dirty="0" smtClean="0"/>
              <a:t>.</a:t>
            </a:r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Далее нанес на колеса пигменты.</a:t>
            </a:r>
          </a:p>
          <a:p>
            <a:endParaRPr lang="ru-RU" dirty="0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988840"/>
            <a:ext cx="2543175" cy="1905000"/>
          </a:xfrm>
          <a:prstGeom prst="rect">
            <a:avLst/>
          </a:prstGeom>
        </p:spPr>
      </p:pic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988840"/>
            <a:ext cx="2543175" cy="1905000"/>
          </a:xfrm>
          <a:prstGeom prst="rect">
            <a:avLst/>
          </a:prstGeom>
        </p:spPr>
      </p:pic>
      <p:pic>
        <p:nvPicPr>
          <p:cNvPr id="6" name="Рисунок 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988840"/>
            <a:ext cx="2543175" cy="1905000"/>
          </a:xfrm>
          <a:prstGeom prst="rect">
            <a:avLst/>
          </a:prstGeom>
        </p:spPr>
      </p:pic>
      <p:pic>
        <p:nvPicPr>
          <p:cNvPr id="7" name="Рисунок 6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4149080"/>
            <a:ext cx="3257550" cy="2447925"/>
          </a:xfrm>
          <a:prstGeom prst="rect">
            <a:avLst/>
          </a:prstGeom>
        </p:spPr>
      </p:pic>
      <p:pic>
        <p:nvPicPr>
          <p:cNvPr id="8" name="Рисунок 7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4149080"/>
            <a:ext cx="3257550" cy="24479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964488" cy="5721499"/>
          </a:xfrm>
        </p:spPr>
        <p:txBody>
          <a:bodyPr/>
          <a:lstStyle/>
          <a:p>
            <a:pPr indent="0">
              <a:buNone/>
            </a:pPr>
            <a:r>
              <a:rPr lang="ru-RU" sz="2400" b="1" dirty="0" smtClean="0"/>
              <a:t>Кабина</a:t>
            </a:r>
            <a:endParaRPr lang="en-US" sz="2400" b="1" dirty="0" smtClean="0"/>
          </a:p>
          <a:p>
            <a:pPr indent="0">
              <a:buNone/>
            </a:pPr>
            <a:r>
              <a:rPr lang="ru-RU" sz="2400" dirty="0" smtClean="0"/>
              <a:t>С помощью ПВА нанес покрытие на пол. Крыша была отшлифована, дополнительно добавил лист на заднюю стенку, сымитировал заклепки капельками ПВА.</a:t>
            </a:r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Нанес камуфляж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988840"/>
            <a:ext cx="2514600" cy="1885950"/>
          </a:xfrm>
          <a:prstGeom prst="rect">
            <a:avLst/>
          </a:prstGeom>
        </p:spPr>
      </p:pic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988840"/>
            <a:ext cx="2514600" cy="1885950"/>
          </a:xfrm>
          <a:prstGeom prst="rect">
            <a:avLst/>
          </a:prstGeom>
        </p:spPr>
      </p:pic>
      <p:pic>
        <p:nvPicPr>
          <p:cNvPr id="6" name="Рисунок 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988840"/>
            <a:ext cx="2514600" cy="1885950"/>
          </a:xfrm>
          <a:prstGeom prst="rect">
            <a:avLst/>
          </a:prstGeom>
        </p:spPr>
      </p:pic>
      <p:pic>
        <p:nvPicPr>
          <p:cNvPr id="7" name="Рисунок 6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4149080"/>
            <a:ext cx="3390900" cy="2543175"/>
          </a:xfrm>
          <a:prstGeom prst="rect">
            <a:avLst/>
          </a:prstGeom>
        </p:spPr>
      </p:pic>
      <p:pic>
        <p:nvPicPr>
          <p:cNvPr id="8" name="Рисунок 7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149080"/>
            <a:ext cx="3390900" cy="25431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Передние стекла подвижны. Дверям добавил объема изнутри и заклепок снаружи.</a:t>
            </a:r>
          </a:p>
          <a:p>
            <a:pPr indent="0">
              <a:buNone/>
            </a:pPr>
            <a:endParaRPr lang="ru-RU" sz="4800" dirty="0" smtClean="0"/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r>
              <a:rPr lang="ru-RU" dirty="0" smtClean="0"/>
              <a:t>Сидения. Рычаги сделал из булавок.</a:t>
            </a:r>
            <a:endParaRPr lang="ru-RU" dirty="0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16832"/>
            <a:ext cx="2676525" cy="2019300"/>
          </a:xfrm>
          <a:prstGeom prst="rect">
            <a:avLst/>
          </a:prstGeom>
        </p:spPr>
      </p:pic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916832"/>
            <a:ext cx="2686050" cy="2019300"/>
          </a:xfrm>
          <a:prstGeom prst="rect">
            <a:avLst/>
          </a:prstGeom>
        </p:spPr>
      </p:pic>
      <p:pic>
        <p:nvPicPr>
          <p:cNvPr id="6" name="Рисунок 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916832"/>
            <a:ext cx="2686050" cy="2019300"/>
          </a:xfrm>
          <a:prstGeom prst="rect">
            <a:avLst/>
          </a:prstGeom>
        </p:spPr>
      </p:pic>
      <p:pic>
        <p:nvPicPr>
          <p:cNvPr id="7" name="Рисунок 6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509120"/>
            <a:ext cx="2752725" cy="2076450"/>
          </a:xfrm>
          <a:prstGeom prst="rect">
            <a:avLst/>
          </a:prstGeom>
        </p:spPr>
      </p:pic>
      <p:pic>
        <p:nvPicPr>
          <p:cNvPr id="8" name="Рисунок 7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4509120"/>
            <a:ext cx="2752725" cy="2076450"/>
          </a:xfrm>
          <a:prstGeom prst="rect">
            <a:avLst/>
          </a:prstGeom>
        </p:spPr>
      </p:pic>
      <p:pic>
        <p:nvPicPr>
          <p:cNvPr id="9" name="Рисунок 8" descr="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4509120"/>
            <a:ext cx="2718817" cy="204143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200" dirty="0" smtClean="0"/>
              <a:t>Торцы крыльев были отшлифованы. Фары выточены из оргстекла, уплотнитель - изоляция, отражатель - фольга. В подкапотное пространство добавил бачков и шлангов, руль из проволоки</a:t>
            </a:r>
          </a:p>
          <a:p>
            <a:pPr indent="0">
              <a:buNone/>
            </a:pPr>
            <a:endParaRPr lang="ru-RU" sz="2200" dirty="0" smtClean="0"/>
          </a:p>
          <a:p>
            <a:pPr indent="0">
              <a:buNone/>
            </a:pPr>
            <a:endParaRPr lang="ru-RU" sz="2200" dirty="0" smtClean="0"/>
          </a:p>
          <a:p>
            <a:pPr indent="0">
              <a:buNone/>
            </a:pPr>
            <a:endParaRPr lang="ru-RU" sz="2800" dirty="0" smtClean="0"/>
          </a:p>
          <a:p>
            <a:pPr indent="0">
              <a:buNone/>
            </a:pPr>
            <a:endParaRPr lang="ru-RU" sz="2200" dirty="0" smtClean="0"/>
          </a:p>
          <a:p>
            <a:pPr indent="0">
              <a:buNone/>
            </a:pPr>
            <a:r>
              <a:rPr lang="ru-RU" sz="2200" dirty="0" err="1" smtClean="0"/>
              <a:t>Выштамповки</a:t>
            </a:r>
            <a:r>
              <a:rPr lang="ru-RU" sz="2200" dirty="0" smtClean="0"/>
              <a:t> на подножках сделал капельками ПВА, «состарил» акрилом канистры, подтеки - черный акрил.</a:t>
            </a:r>
          </a:p>
          <a:p>
            <a:endParaRPr lang="ru-RU" dirty="0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2543175" cy="1914525"/>
          </a:xfrm>
          <a:prstGeom prst="rect">
            <a:avLst/>
          </a:prstGeom>
        </p:spPr>
      </p:pic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772816"/>
            <a:ext cx="2543175" cy="1914525"/>
          </a:xfrm>
          <a:prstGeom prst="rect">
            <a:avLst/>
          </a:prstGeom>
        </p:spPr>
      </p:pic>
      <p:pic>
        <p:nvPicPr>
          <p:cNvPr id="6" name="Рисунок 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772816"/>
            <a:ext cx="2543175" cy="1914525"/>
          </a:xfrm>
          <a:prstGeom prst="rect">
            <a:avLst/>
          </a:prstGeom>
        </p:spPr>
      </p:pic>
      <p:pic>
        <p:nvPicPr>
          <p:cNvPr id="7" name="Рисунок 6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293096"/>
            <a:ext cx="2828925" cy="2133600"/>
          </a:xfrm>
          <a:prstGeom prst="rect">
            <a:avLst/>
          </a:prstGeom>
        </p:spPr>
      </p:pic>
      <p:pic>
        <p:nvPicPr>
          <p:cNvPr id="8" name="Рисунок 7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4293096"/>
            <a:ext cx="2800350" cy="2114550"/>
          </a:xfrm>
          <a:prstGeom prst="rect">
            <a:avLst/>
          </a:prstGeom>
        </p:spPr>
      </p:pic>
      <p:pic>
        <p:nvPicPr>
          <p:cNvPr id="9" name="Рисунок 8" descr="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4293096"/>
            <a:ext cx="2828925" cy="2133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964488" cy="638132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b="1" dirty="0" smtClean="0"/>
              <a:t>Кузов</a:t>
            </a:r>
            <a:endParaRPr lang="en-US" sz="2400" b="1" dirty="0" smtClean="0"/>
          </a:p>
          <a:p>
            <a:pPr indent="0">
              <a:buNone/>
            </a:pPr>
            <a:r>
              <a:rPr lang="ru-RU" sz="2400" dirty="0" smtClean="0"/>
              <a:t>Сначала была собрана платформа и нанесен кистью камуфляж.</a:t>
            </a:r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Тент изготовил из обувной бумаги, затем нанес камуфляж</a:t>
            </a:r>
            <a:endParaRPr lang="ru-RU" sz="2400" dirty="0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2905125" cy="2181225"/>
          </a:xfrm>
          <a:prstGeom prst="rect">
            <a:avLst/>
          </a:prstGeom>
        </p:spPr>
      </p:pic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1340768"/>
            <a:ext cx="2905125" cy="2181225"/>
          </a:xfrm>
          <a:prstGeom prst="rect">
            <a:avLst/>
          </a:prstGeom>
        </p:spPr>
      </p:pic>
      <p:pic>
        <p:nvPicPr>
          <p:cNvPr id="6" name="Рисунок 5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340768"/>
            <a:ext cx="2905125" cy="2181225"/>
          </a:xfrm>
          <a:prstGeom prst="rect">
            <a:avLst/>
          </a:prstGeom>
        </p:spPr>
      </p:pic>
      <p:pic>
        <p:nvPicPr>
          <p:cNvPr id="7" name="Рисунок 6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221088"/>
            <a:ext cx="2828925" cy="2124075"/>
          </a:xfrm>
          <a:prstGeom prst="rect">
            <a:avLst/>
          </a:prstGeom>
        </p:spPr>
      </p:pic>
      <p:pic>
        <p:nvPicPr>
          <p:cNvPr id="8" name="Рисунок 7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4221088"/>
            <a:ext cx="2828925" cy="2124075"/>
          </a:xfrm>
          <a:prstGeom prst="rect">
            <a:avLst/>
          </a:prstGeom>
        </p:spPr>
      </p:pic>
      <p:pic>
        <p:nvPicPr>
          <p:cNvPr id="9" name="Рисунок 8" descr="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4221088"/>
            <a:ext cx="2828925" cy="21240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Технологическая  карта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модель для однократной сборки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около 3500 деталей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высокая сложность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очень большое количество технологических операций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длительность изготовления</a:t>
            </a:r>
          </a:p>
          <a:p>
            <a:pPr>
              <a:buFontTx/>
              <a:buChar char="-"/>
            </a:pPr>
            <a:endParaRPr lang="ru-RU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Все это говорит о том, что наличие технологической  карты  не представляется возможным.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pPr indent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Время изготовления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Экономические затраты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40000" lnSpcReduction="20000"/>
          </a:bodyPr>
          <a:lstStyle/>
          <a:p>
            <a:pPr indent="0" algn="just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На изготовление модели у меня ушло 4 месяца.</a:t>
            </a:r>
          </a:p>
          <a:p>
            <a:pPr indent="0"/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Средства, затраченные на изготовление изделия можно вычислить по формуле: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готов.изд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=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бум.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+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шпакл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+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крас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+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орг.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+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пров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+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пласт.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+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пигм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+ 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зуб.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+</a:t>
            </a: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 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кл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 ,</a:t>
            </a:r>
            <a:endParaRPr lang="ru-RU" sz="4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где: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готов.изд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- стоимость готового изделия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бум.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- стоимость бумаги (40 листов – 150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 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шпакл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- стоимость шпаклевки (100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крас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– стоимость акриловой краски (10 баночек – 500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орг.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- стоимость оргстекла ( 20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пров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- стоимость проволоки (270 см – 20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пласт.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- стоимость прозрачного пластика ( 20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пигм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- стоимость пигментов (2 баночки – 200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зуб.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– стоимость зубочисток (10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кл</a:t>
            </a:r>
            <a:r>
              <a:rPr lang="ru-RU" sz="4500" b="1" baseline="-25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– стоимость клея (1+4 – 80 </a:t>
            </a:r>
            <a:r>
              <a:rPr lang="ru-RU" sz="4500" b="1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indent="0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indent="0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Подставим значения в формулу.</a:t>
            </a:r>
          </a:p>
          <a:p>
            <a:pPr indent="0">
              <a:buNone/>
            </a:pPr>
            <a:r>
              <a:rPr lang="en-US" sz="45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 = 150+100+500+20+20+20+20+200+10+80</a:t>
            </a:r>
          </a:p>
          <a:p>
            <a:pPr indent="0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Себестоимость изделия - 1100 рублей.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6669360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Влияние на экологию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Работа полностью выполнена из экологически чистых материалов, основным из которых является бумага.</a:t>
            </a:r>
          </a:p>
          <a:p>
            <a:pPr indent="0">
              <a:buNone/>
            </a:pPr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Актуальность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Модель в качестве проекта актуальна. Она заставляет обратить на себя внимание, разбирающиеся люди удивляются ее технической точностью и соответствию настоящему автомобилю, а простые люди не верят, что она из бумаги. Такой проект как мой способен привлечь молодежь к работе своими руками.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Содержание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Выбор и обоснование проекта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Анализ идей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Требования, предъявляемые к конструкции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Используемый материал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Чертеж изделия</a:t>
            </a:r>
          </a:p>
          <a:p>
            <a:pPr lv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</a:p>
          <a:p>
            <a:pPr lv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Технологическая  карта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Время изготовления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Экономические затраты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Влияние на экологию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Актуальность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Оценка проекта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Фото изделия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Оценка проекта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5616624"/>
          </a:xfrm>
        </p:spPr>
        <p:txBody>
          <a:bodyPr>
            <a:normAutofit fontScale="92500"/>
          </a:bodyPr>
          <a:lstStyle/>
          <a:p>
            <a:pPr indent="45720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Я считаю, что задача, поставленная мной в начале проекта, выполнена полностью. Изделие удовлетворяет необходимым требованиям по прочности, долговечности и красоте.</a:t>
            </a:r>
          </a:p>
          <a:p>
            <a:pPr indent="45720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Важной особенностью проекта является высокая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/>
              </a:rPr>
              <a:t>копийность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 и точность в деталях, так как модель собиралась с использованием многочисленных чертежей и фотоматериалов.</a:t>
            </a:r>
          </a:p>
          <a:p>
            <a:pPr indent="45720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Считаю полностью выполненной главную  задачу – показать, на что способна бумага в умелых руках.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062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Фото изделия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61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5563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62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52" y="0"/>
            <a:ext cx="9147252" cy="685800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061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52" y="0"/>
            <a:ext cx="9147252" cy="68580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Содержимое 5" descr="голосование кра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8458661" cy="2088232"/>
          </a:xfr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189221"/>
            <a:ext cx="878497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 2 года в бумажном моделизме я уже успел добиться успехов. Так, данная модель является победителем в Ежемесячном конкурсе на сайте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only-paper.ru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в категории «гражданская техника» за июнь 2014 года.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акже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я стал победителем в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IV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Международном конкурсе компьютерного творчества «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drive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с видеороликом по сборке автомобиля КрАЗ-255Б.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2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437"/>
            <a:ext cx="9144000" cy="6855563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05264"/>
            <a:ext cx="9144000" cy="10527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Спасибо за внимание</a:t>
            </a:r>
            <a:endParaRPr lang="ru-RU" sz="4000" b="1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Выбор и обоснование проекта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892480" cy="5805264"/>
          </a:xfrm>
        </p:spPr>
        <p:txBody>
          <a:bodyPr/>
          <a:lstStyle/>
          <a:p>
            <a:pPr indent="45720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 детства я увлечен автомобилями, мне всегда было интересно их устройство, поэтому с ранних лет делал свои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модельки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indent="45720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Пару лет назад, наткнувшись на сайт бумажных моделей, решил заняться «серьезным моделизмом».</a:t>
            </a:r>
          </a:p>
          <a:p>
            <a:pPr indent="45720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Мой выбор пал на грузовик КрАЗ-255, так как он считается одной из лучших и отлично проработанных бумажных моделей на сегодняшнее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Анализ идей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316288" cy="52894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Комплектация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Детализация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Функциональность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Окраска </a:t>
            </a:r>
            <a:endParaRPr lang="ru-RU" sz="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     защитный зеленый</a:t>
            </a: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Тонирование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995936" y="836712"/>
            <a:ext cx="5148064" cy="52894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u="sng" dirty="0" smtClean="0">
                <a:solidFill>
                  <a:srgbClr val="FF0000"/>
                </a:solidFill>
              </a:rPr>
              <a:t>с тентом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/ без тента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упрощенная / </a:t>
            </a:r>
            <a:r>
              <a:rPr lang="ru-RU" sz="3200" b="1" u="sng" dirty="0" smtClean="0">
                <a:solidFill>
                  <a:srgbClr val="FF0000"/>
                </a:solidFill>
              </a:rPr>
              <a:t>повышенная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нет / частичная / </a:t>
            </a:r>
            <a:r>
              <a:rPr lang="ru-RU" sz="3200" b="1" u="sng" dirty="0" smtClean="0">
                <a:solidFill>
                  <a:srgbClr val="FF0000"/>
                </a:solidFill>
              </a:rPr>
              <a:t>полная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endParaRPr lang="ru-RU" sz="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</a:t>
            </a:r>
            <a:r>
              <a:rPr lang="ru-RU" sz="3200" b="1" u="sng" dirty="0" smtClean="0">
                <a:solidFill>
                  <a:srgbClr val="FF0000"/>
                </a:solidFill>
              </a:rPr>
              <a:t>камуфляж</a:t>
            </a: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нет / местное / </a:t>
            </a:r>
            <a:r>
              <a:rPr lang="ru-RU" sz="3200" b="1" u="sng" dirty="0" smtClean="0">
                <a:solidFill>
                  <a:srgbClr val="FF0000"/>
                </a:solidFill>
              </a:rPr>
              <a:t>полное</a:t>
            </a:r>
          </a:p>
        </p:txBody>
      </p:sp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861048"/>
            <a:ext cx="3429000" cy="1885950"/>
          </a:xfrm>
          <a:prstGeom prst="rect">
            <a:avLst/>
          </a:prstGeom>
        </p:spPr>
      </p:pic>
      <p:pic>
        <p:nvPicPr>
          <p:cNvPr id="6" name="Рисунок 5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789040"/>
            <a:ext cx="3190875" cy="1990725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Требования, предъявляемые к конструкции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/>
          <a:lstStyle/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 своему проекту я предъявил следующие требования:</a:t>
            </a:r>
          </a:p>
          <a:p>
            <a:pPr indent="0"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эстетическая красота</a:t>
            </a:r>
          </a:p>
          <a:p>
            <a:pPr indent="0"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реалистичность, сходство с прототипом</a:t>
            </a:r>
          </a:p>
          <a:p>
            <a:pPr indent="0"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прочность конструкции</a:t>
            </a:r>
          </a:p>
          <a:p>
            <a:pPr indent="0"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подробная проработка всех узлов</a:t>
            </a:r>
          </a:p>
          <a:p>
            <a:pPr indent="0"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долговечность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Используемый материал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Основным материалом является бумага плотностью 180 г/м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^2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 бумага 80г/м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^2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а также упаковочная бумага, зубочистки проволока, прозрачный пластик.</a:t>
            </a:r>
          </a:p>
          <a:p>
            <a:pPr indent="0">
              <a:buNone/>
            </a:pPr>
            <a:endParaRPr lang="ru-RU" sz="13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Клеи: ПВА 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Суперклей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indent="0">
              <a:buNone/>
            </a:pP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Для выравнивания поверхностей использовал шпаклевку на основе ПВА.</a:t>
            </a:r>
          </a:p>
          <a:p>
            <a:pPr indent="0">
              <a:buNone/>
            </a:pPr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Окраска 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тониравка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проводились модельными акриловыми красками и модельными пигментами.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Чертеж изделия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5" name="Содержимое 4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602118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/>
          <a:lstStyle/>
          <a:p>
            <a:pPr indent="0">
              <a:buNone/>
            </a:pPr>
            <a:r>
              <a:rPr lang="ru-RU" sz="2000" b="1" dirty="0" smtClean="0"/>
              <a:t>Рама</a:t>
            </a:r>
          </a:p>
          <a:p>
            <a:pPr indent="0">
              <a:buNone/>
            </a:pPr>
            <a:r>
              <a:rPr lang="ru-RU" sz="2000" dirty="0" smtClean="0"/>
              <a:t>Лонжероны, поперечины и буфер склеил из бумаги и пропитал </a:t>
            </a:r>
            <a:r>
              <a:rPr lang="ru-RU" sz="2000" dirty="0" err="1" smtClean="0"/>
              <a:t>Суперклеем</a:t>
            </a:r>
            <a:r>
              <a:rPr lang="ru-RU" sz="2000" dirty="0" smtClean="0"/>
              <a:t>.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b="1" dirty="0" smtClean="0"/>
              <a:t>Передняя подвеска</a:t>
            </a:r>
          </a:p>
          <a:p>
            <a:pPr indent="0">
              <a:buNone/>
            </a:pPr>
            <a:r>
              <a:rPr lang="ru-RU" sz="2000" dirty="0" smtClean="0"/>
              <a:t>Рессоры и стержни поворотных кулаков были пропитаны </a:t>
            </a:r>
            <a:r>
              <a:rPr lang="ru-RU" sz="2000" dirty="0" err="1" smtClean="0"/>
              <a:t>Суперклеем</a:t>
            </a:r>
            <a:r>
              <a:rPr lang="ru-RU" sz="2000" dirty="0" smtClean="0"/>
              <a:t>. Кулаки рабочие. Изменил крепления тормозных цилиндров и провел к ним шланги. Добавил имитацию гаек.</a:t>
            </a:r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endParaRPr lang="ru-RU" dirty="0"/>
          </a:p>
        </p:txBody>
      </p:sp>
      <p:pic>
        <p:nvPicPr>
          <p:cNvPr id="9" name="Рисунок 8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2520280" cy="1890210"/>
          </a:xfrm>
          <a:prstGeom prst="rect">
            <a:avLst/>
          </a:prstGeom>
        </p:spPr>
      </p:pic>
      <p:pic>
        <p:nvPicPr>
          <p:cNvPr id="10" name="Рисунок 9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556792"/>
            <a:ext cx="2592288" cy="1947259"/>
          </a:xfrm>
          <a:prstGeom prst="rect">
            <a:avLst/>
          </a:prstGeom>
        </p:spPr>
      </p:pic>
      <p:pic>
        <p:nvPicPr>
          <p:cNvPr id="11" name="Рисунок 10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1544" y="4653136"/>
            <a:ext cx="2779918" cy="2088232"/>
          </a:xfrm>
          <a:prstGeom prst="rect">
            <a:avLst/>
          </a:prstGeom>
        </p:spPr>
      </p:pic>
      <p:pic>
        <p:nvPicPr>
          <p:cNvPr id="14" name="Рисунок 13" descr="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4653136"/>
            <a:ext cx="2808312" cy="2108116"/>
          </a:xfrm>
          <a:prstGeom prst="rect">
            <a:avLst/>
          </a:prstGeom>
        </p:spPr>
      </p:pic>
      <p:pic>
        <p:nvPicPr>
          <p:cNvPr id="15" name="Рисунок 14" descr="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5" y="4653136"/>
            <a:ext cx="2776743" cy="20882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46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1800" b="1" dirty="0" smtClean="0"/>
              <a:t>Задняя подвеска</a:t>
            </a:r>
            <a:r>
              <a:rPr lang="ru-RU" sz="1800" dirty="0" smtClean="0"/>
              <a:t>, она же тележка</a:t>
            </a:r>
          </a:p>
          <a:p>
            <a:pPr indent="0">
              <a:buNone/>
            </a:pPr>
            <a:r>
              <a:rPr lang="ru-RU" sz="1800" dirty="0" smtClean="0"/>
              <a:t>Мосты почти одинаковые, в сборке не сложные. Рессоры сделал немного округлей, чтобы соблюсти расстояние между осями.  Для создания рабочей подвески изготовил из зубочисток реактивные штанги. Без шпаклевки не обошлось, также сделал имитацию гаек.</a:t>
            </a:r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r>
              <a:rPr lang="ru-RU" sz="1800" b="1" dirty="0" smtClean="0"/>
              <a:t>Двигатель</a:t>
            </a:r>
            <a:endParaRPr lang="en-US" sz="1800" b="1" dirty="0" smtClean="0"/>
          </a:p>
          <a:p>
            <a:pPr indent="0">
              <a:buNone/>
            </a:pPr>
            <a:r>
              <a:rPr lang="ru-RU" sz="1800" dirty="0" smtClean="0"/>
              <a:t>Головки блока цилиндров были зашпаклеваны и отшлифованы. Бачки и фильтры зашпаклеваны. Полосками бумаги придал блоку цилиндров объем. Ремни из офисной бумаги. Сделаны шланги от ТНВД.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988840"/>
            <a:ext cx="2586174" cy="1944216"/>
          </a:xfrm>
          <a:prstGeom prst="rect">
            <a:avLst/>
          </a:prstGeom>
        </p:spPr>
      </p:pic>
      <p:pic>
        <p:nvPicPr>
          <p:cNvPr id="5" name="Рисунок 4" descr="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988840"/>
            <a:ext cx="2592288" cy="1950990"/>
          </a:xfrm>
          <a:prstGeom prst="rect">
            <a:avLst/>
          </a:prstGeom>
        </p:spPr>
      </p:pic>
      <p:pic>
        <p:nvPicPr>
          <p:cNvPr id="6" name="Рисунок 5" descr="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941168"/>
            <a:ext cx="2448272" cy="1834100"/>
          </a:xfrm>
          <a:prstGeom prst="rect">
            <a:avLst/>
          </a:prstGeom>
        </p:spPr>
      </p:pic>
      <p:pic>
        <p:nvPicPr>
          <p:cNvPr id="7" name="Рисунок 6" descr="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941168"/>
            <a:ext cx="2448272" cy="184941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962</Words>
  <Application>Microsoft Office PowerPoint</Application>
  <PresentationFormat>Экран (4:3)</PresentationFormat>
  <Paragraphs>184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Муниципальное бюджетное общеобразовательное учреждение средняя общеобразовательная школа №15     Творческий проект  «Автомобиль  КрАЗ-255Б»                         Выполнил:        ученик 11 «А» класса          Смирнов Алексей          Руководитель: учитель технологии                    Калинин Денис       Александрович   Ноябрь 2014 год г. Коломна</vt:lpstr>
      <vt:lpstr>Содержание</vt:lpstr>
      <vt:lpstr>Выбор и обоснование проекта </vt:lpstr>
      <vt:lpstr>Анализ идей</vt:lpstr>
      <vt:lpstr>Требования, предъявляемые к конструкции </vt:lpstr>
      <vt:lpstr>Используемый материал </vt:lpstr>
      <vt:lpstr>Чертеж изделия </vt:lpstr>
      <vt:lpstr>Технология изготовления </vt:lpstr>
      <vt:lpstr>Технология изготовления</vt:lpstr>
      <vt:lpstr>Технология изготовления</vt:lpstr>
      <vt:lpstr>Технология изготовления</vt:lpstr>
      <vt:lpstr>Технология изготовления</vt:lpstr>
      <vt:lpstr>Технология изготовления</vt:lpstr>
      <vt:lpstr>Технология изготовления</vt:lpstr>
      <vt:lpstr>Технология изготовления</vt:lpstr>
      <vt:lpstr>Технология изготовления</vt:lpstr>
      <vt:lpstr>Технологическая  карта </vt:lpstr>
      <vt:lpstr>Время изготовления Экономические затраты</vt:lpstr>
      <vt:lpstr>Слайд 19</vt:lpstr>
      <vt:lpstr>Оценка проекта </vt:lpstr>
      <vt:lpstr>Фото изделия </vt:lpstr>
      <vt:lpstr>Слайд 22</vt:lpstr>
      <vt:lpstr>Слайд 23</vt:lpstr>
      <vt:lpstr>Слайд 24</vt:lpstr>
      <vt:lpstr> 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КрАЗ-255Б</dc:title>
  <dc:creator>Алексей</dc:creator>
  <cp:lastModifiedBy>Алексей</cp:lastModifiedBy>
  <cp:revision>126</cp:revision>
  <dcterms:created xsi:type="dcterms:W3CDTF">2014-10-25T15:35:43Z</dcterms:created>
  <dcterms:modified xsi:type="dcterms:W3CDTF">2015-03-07T11:32:57Z</dcterms:modified>
</cp:coreProperties>
</file>