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71" r:id="rId7"/>
    <p:sldId id="259" r:id="rId8"/>
    <p:sldId id="262" r:id="rId9"/>
    <p:sldId id="263" r:id="rId10"/>
    <p:sldId id="269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Зимфира Насиховна" initials="З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65" autoAdjust="0"/>
    <p:restoredTop sz="94660"/>
  </p:normalViewPr>
  <p:slideViewPr>
    <p:cSldViewPr>
      <p:cViewPr varScale="1">
        <p:scale>
          <a:sx n="69" d="100"/>
          <a:sy n="69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263B1-E37C-44D5-A290-C0E9EAC5B49C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7E818-0DED-412B-9932-A29485A287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7E818-0DED-412B-9932-A29485A2878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4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4000">
    <p:comb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9897" y="4005064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dirty="0" smtClean="0">
                <a:solidFill>
                  <a:schemeClr val="tx2"/>
                </a:solidFill>
                <a:cs typeface="Aharoni" pitchFamily="2" charset="-79"/>
              </a:rPr>
              <a:t>Татарстан Республикасы Тукай </a:t>
            </a:r>
            <a:r>
              <a:rPr lang="tt-RU" sz="2000" dirty="0" smtClean="0">
                <a:solidFill>
                  <a:schemeClr val="tx2"/>
                </a:solidFill>
                <a:cs typeface="Aharoni" pitchFamily="2" charset="-79"/>
              </a:rPr>
              <a:t>районы Кече Шилнә урта мәктәбенең </a:t>
            </a:r>
            <a:r>
              <a:rPr lang="en-US" sz="2000" dirty="0" smtClean="0">
                <a:solidFill>
                  <a:schemeClr val="tx2"/>
                </a:solidFill>
                <a:cs typeface="Aharoni" pitchFamily="2" charset="-79"/>
              </a:rPr>
              <a:t>I </a:t>
            </a:r>
            <a:r>
              <a:rPr lang="ru-RU" sz="2000" dirty="0" err="1" smtClean="0">
                <a:solidFill>
                  <a:schemeClr val="tx2"/>
                </a:solidFill>
                <a:cs typeface="Aharoni" pitchFamily="2" charset="-79"/>
              </a:rPr>
              <a:t>квалификацион</a:t>
            </a:r>
            <a:r>
              <a:rPr lang="ru-RU" sz="2000" dirty="0" smtClean="0">
                <a:solidFill>
                  <a:schemeClr val="tx2"/>
                </a:solidFill>
                <a:cs typeface="Aharoni" pitchFamily="2" charset="-79"/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  <a:cs typeface="Aharoni" pitchFamily="2" charset="-79"/>
              </a:rPr>
              <a:t>категорияле</a:t>
            </a:r>
            <a:r>
              <a:rPr lang="ru-RU" sz="2000" dirty="0" smtClean="0">
                <a:solidFill>
                  <a:schemeClr val="tx2"/>
                </a:solidFill>
                <a:cs typeface="Aharoni" pitchFamily="2" charset="-79"/>
              </a:rPr>
              <a:t>       татар теле </a:t>
            </a:r>
            <a:r>
              <a:rPr lang="ru-RU" sz="2000" dirty="0" err="1" smtClean="0">
                <a:solidFill>
                  <a:schemeClr val="tx2"/>
                </a:solidFill>
                <a:cs typeface="Aharoni" pitchFamily="2" charset="-79"/>
              </a:rPr>
              <a:t>һәм</a:t>
            </a:r>
            <a:r>
              <a:rPr lang="ru-RU" sz="2000" dirty="0" smtClean="0">
                <a:solidFill>
                  <a:schemeClr val="tx2"/>
                </a:solidFill>
                <a:cs typeface="Aharoni" pitchFamily="2" charset="-79"/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  <a:cs typeface="Aharoni" pitchFamily="2" charset="-79"/>
              </a:rPr>
              <a:t>әдәбияты</a:t>
            </a:r>
            <a:r>
              <a:rPr lang="ru-RU" sz="2000" dirty="0" smtClean="0">
                <a:solidFill>
                  <a:schemeClr val="tx2"/>
                </a:solidFill>
                <a:cs typeface="Aharoni" pitchFamily="2" charset="-79"/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  <a:cs typeface="Aharoni" pitchFamily="2" charset="-79"/>
              </a:rPr>
              <a:t>укытучысы</a:t>
            </a:r>
            <a:endParaRPr lang="ru-RU" sz="2000" dirty="0">
              <a:solidFill>
                <a:schemeClr val="tx2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843676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dirty="0" smtClean="0">
                <a:solidFill>
                  <a:srgbClr val="C00000"/>
                </a:solidFill>
              </a:rPr>
              <a:t>ИСЛАМОВА ЗИМФИРА НАСИХОВНА</a:t>
            </a:r>
          </a:p>
          <a:p>
            <a:pPr algn="ctr"/>
            <a:r>
              <a:rPr lang="tt-RU" b="1" i="1" dirty="0">
                <a:solidFill>
                  <a:schemeClr val="accent1">
                    <a:lumMod val="75000"/>
                  </a:schemeClr>
                </a:solidFill>
              </a:rPr>
              <a:t>ү</a:t>
            </a:r>
            <a:r>
              <a:rPr lang="tt-RU" b="1" i="1" dirty="0" smtClean="0">
                <a:solidFill>
                  <a:schemeClr val="accent1">
                    <a:lumMod val="75000"/>
                  </a:schemeClr>
                </a:solidFill>
              </a:rPr>
              <a:t>зе язган шигыр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ь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745980"/>
            <a:ext cx="53156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КҮЗЛӘРЕҢ ЯЗ </a:t>
            </a:r>
          </a:p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ТӨСЕНДӘ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ura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5229200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chemeClr val="bg1"/>
                </a:solidFill>
              </a:rPr>
              <a:t>Җырлый анда яшел язның</a:t>
            </a:r>
          </a:p>
          <a:p>
            <a:r>
              <a:rPr lang="tt-RU" sz="2800" dirty="0" smtClean="0">
                <a:solidFill>
                  <a:schemeClr val="bg1"/>
                </a:solidFill>
              </a:rPr>
              <a:t>Урманы, болыннары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15274_e09b06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46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chemeClr val="bg1"/>
                </a:solidFill>
              </a:rPr>
              <a:t>Көлеп кенә мине язга</a:t>
            </a:r>
          </a:p>
          <a:p>
            <a:r>
              <a:rPr lang="tt-RU" sz="2800" dirty="0" smtClean="0">
                <a:solidFill>
                  <a:schemeClr val="bg1"/>
                </a:solidFill>
              </a:rPr>
              <a:t>Гашыйк иттең – исемдә.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2_~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708920"/>
            <a:ext cx="4211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Сөюемнең сере шунда: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Күзләрең яз төсендә!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зитив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3580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068960"/>
            <a:ext cx="4427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  <a:cs typeface="Aharoni" panose="02010803020104030203" pitchFamily="2" charset="-79"/>
              </a:rPr>
              <a:t>Әллә зәңгәр, әллә яшел</a:t>
            </a:r>
          </a:p>
          <a:p>
            <a:endParaRPr lang="tt-RU" sz="2800" dirty="0" smtClean="0">
              <a:solidFill>
                <a:srgbClr val="FF0000"/>
              </a:solidFill>
              <a:cs typeface="Aharoni" panose="02010803020104030203" pitchFamily="2" charset="-79"/>
            </a:endParaRPr>
          </a:p>
          <a:p>
            <a:r>
              <a:rPr lang="tt-RU" sz="2800" dirty="0" smtClean="0">
                <a:solidFill>
                  <a:srgbClr val="FF0000"/>
                </a:solidFill>
                <a:cs typeface="Aharoni" panose="02010803020104030203" pitchFamily="2" charset="-79"/>
              </a:rPr>
              <a:t>Күзләрең яз төсендә</a:t>
            </a:r>
            <a:endParaRPr lang="ru-RU" sz="2800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et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55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4" y="299695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FF00"/>
                </a:solidFill>
              </a:rPr>
              <a:t>Нурларыннан җан камаша,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9201_ast_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8"/>
            <a:ext cx="9144000" cy="68580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970837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Һаман, һаман исемдә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16d9f_5f3d31a0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58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82966" y="213285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Язның зәңгәр чәчәкләре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Күзләреңдә бииләр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32211de654850e74d80f6f138b23f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286908" cy="7000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1960" y="3645024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Йолдыз төсле шаян утлар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Күңелемне билиләр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5"/>
            <a:ext cx="9144000" cy="68580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5796171"/>
            <a:ext cx="4632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Күз алдымда тора балкып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Карашыңның яктысы.......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0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5903893"/>
            <a:ext cx="4931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chemeClr val="bg1"/>
                </a:solidFill>
              </a:rPr>
              <a:t>Шул яктыда дөрли-дөрли</a:t>
            </a:r>
          </a:p>
          <a:p>
            <a:r>
              <a:rPr lang="tt-RU" sz="2800" dirty="0" smtClean="0">
                <a:solidFill>
                  <a:schemeClr val="bg1"/>
                </a:solidFill>
              </a:rPr>
              <a:t>Янармындыр, ахрысы...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ightinga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98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544522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Карашыңа сыйган синең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Кошларның бар моңнары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301</TotalTime>
  <Words>98</Words>
  <Application>Microsoft Office PowerPoint</Application>
  <PresentationFormat>Экран (4:3)</PresentationFormat>
  <Paragraphs>27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Зимфира Насиховна</dc:creator>
  <cp:lastModifiedBy>Учитель</cp:lastModifiedBy>
  <cp:revision>37</cp:revision>
  <dcterms:created xsi:type="dcterms:W3CDTF">2013-01-31T06:03:40Z</dcterms:created>
  <dcterms:modified xsi:type="dcterms:W3CDTF">2014-12-05T17:14:08Z</dcterms:modified>
</cp:coreProperties>
</file>