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58D5-4D86-439C-BF41-DBB0D1A049BD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2DAE375-33E5-46FF-8C1B-3C0C07B8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58D5-4D86-439C-BF41-DBB0D1A049BD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E375-33E5-46FF-8C1B-3C0C07B8A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2DAE375-33E5-46FF-8C1B-3C0C07B8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58D5-4D86-439C-BF41-DBB0D1A049BD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58D5-4D86-439C-BF41-DBB0D1A049BD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2DAE375-33E5-46FF-8C1B-3C0C07B8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58D5-4D86-439C-BF41-DBB0D1A049BD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2DAE375-33E5-46FF-8C1B-3C0C07B8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00C58D5-4D86-439C-BF41-DBB0D1A049BD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AE375-33E5-46FF-8C1B-3C0C07B8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58D5-4D86-439C-BF41-DBB0D1A049BD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2DAE375-33E5-46FF-8C1B-3C0C07B8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58D5-4D86-439C-BF41-DBB0D1A049BD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2DAE375-33E5-46FF-8C1B-3C0C07B8A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58D5-4D86-439C-BF41-DBB0D1A049BD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DAE375-33E5-46FF-8C1B-3C0C07B8A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2DAE375-33E5-46FF-8C1B-3C0C07B8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58D5-4D86-439C-BF41-DBB0D1A049BD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2DAE375-33E5-46FF-8C1B-3C0C07B8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00C58D5-4D86-439C-BF41-DBB0D1A049BD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00C58D5-4D86-439C-BF41-DBB0D1A049BD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2DAE375-33E5-46FF-8C1B-3C0C07B8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 </a:t>
            </a:r>
            <a:r>
              <a:rPr lang="en-US" sz="2800" dirty="0" smtClean="0"/>
              <a:t>contrôle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Les v</a:t>
            </a:r>
            <a:r>
              <a:rPr lang="fr-FR" sz="8800" dirty="0" smtClean="0"/>
              <a:t>ê</a:t>
            </a:r>
            <a:r>
              <a:rPr lang="en-US" sz="8800" dirty="0" smtClean="0"/>
              <a:t>tements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Une r_ _ </a:t>
            </a:r>
            <a:r>
              <a:rPr lang="en-US" sz="5400" b="1" dirty="0" smtClean="0">
                <a:solidFill>
                  <a:srgbClr val="FF0000"/>
                </a:solidFill>
              </a:rPr>
              <a:t>_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Retail-baby-girls-summer-princess-dress-kids-formal-dress-beautiful-wedding-dress-children-short-sleeve-dres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356394"/>
            <a:ext cx="5095106" cy="5030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Une v_ _ _ </a:t>
            </a:r>
            <a:r>
              <a:rPr lang="en-US" sz="5400" dirty="0" smtClean="0">
                <a:solidFill>
                  <a:srgbClr val="FF0000"/>
                </a:solidFill>
              </a:rPr>
              <a:t>_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mages (1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1785926"/>
            <a:ext cx="4353925" cy="4412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Un m_ _ _ _ _ _</a:t>
            </a:r>
            <a:r>
              <a:rPr lang="en-US" sz="5400" dirty="0" smtClean="0">
                <a:solidFill>
                  <a:srgbClr val="FF0000"/>
                </a:solidFill>
              </a:rPr>
              <a:t> 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Наталья\Documents\images (2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500174"/>
            <a:ext cx="3043253" cy="5072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Un b_ _ _ _ _ 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Наталья\Documents\загруженное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14488"/>
            <a:ext cx="4500593" cy="4500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Une c _ _ _ _ _ </a:t>
            </a:r>
            <a:r>
              <a:rPr lang="en-US" sz="5400" dirty="0" smtClean="0">
                <a:solidFill>
                  <a:srgbClr val="FF0000"/>
                </a:solidFill>
              </a:rPr>
              <a:t>_</a:t>
            </a:r>
            <a:r>
              <a:rPr lang="en-US" sz="5400" dirty="0" smtClean="0">
                <a:solidFill>
                  <a:schemeClr val="tx1"/>
                </a:solidFill>
              </a:rPr>
              <a:t> 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загруженное (9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1285860"/>
            <a:ext cx="3674924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93</TotalTime>
  <Words>40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Официальная</vt:lpstr>
      <vt:lpstr>Les vêtements</vt:lpstr>
      <vt:lpstr>Une r_ _ _</vt:lpstr>
      <vt:lpstr>Une v_ _ _ _</vt:lpstr>
      <vt:lpstr>Un m_ _ _ _ _ _ </vt:lpstr>
      <vt:lpstr>Un b_ _ _ _ _ </vt:lpstr>
      <vt:lpstr>Une c _ _ _ _ _ _ 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11</cp:revision>
  <dcterms:created xsi:type="dcterms:W3CDTF">2014-03-17T17:42:50Z</dcterms:created>
  <dcterms:modified xsi:type="dcterms:W3CDTF">2014-06-29T19:43:26Z</dcterms:modified>
</cp:coreProperties>
</file>