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548680"/>
            <a:ext cx="6624736" cy="5904656"/>
          </a:xfrm>
        </p:spPr>
        <p:txBody>
          <a:bodyPr>
            <a:normAutofit lnSpcReduction="10000"/>
          </a:bodyPr>
          <a:lstStyle/>
          <a:p>
            <a:r>
              <a:rPr lang="ru-RU" sz="6000" dirty="0" smtClean="0"/>
              <a:t>ХУДОЖНИК  -  ПОРТРЕТИСТ </a:t>
            </a:r>
            <a:r>
              <a:rPr lang="en-US" sz="6000" dirty="0" smtClean="0"/>
              <a:t>Lou </a:t>
            </a:r>
            <a:r>
              <a:rPr lang="en-US" sz="6000" dirty="0" err="1" smtClean="0"/>
              <a:t>Ros</a:t>
            </a:r>
            <a:endParaRPr lang="ru-RU" sz="60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</a:t>
            </a:r>
            <a:endParaRPr lang="en-US" dirty="0" smtClean="0"/>
          </a:p>
          <a:p>
            <a:r>
              <a:rPr lang="ru-RU" dirty="0" smtClean="0"/>
              <a:t>Выполнил ученик </a:t>
            </a:r>
            <a:r>
              <a:rPr lang="ru-RU" dirty="0"/>
              <a:t>6</a:t>
            </a:r>
            <a:r>
              <a:rPr lang="en-US" dirty="0"/>
              <a:t> ”</a:t>
            </a:r>
            <a:r>
              <a:rPr lang="en-US" dirty="0" smtClean="0"/>
              <a:t>A”</a:t>
            </a:r>
            <a:r>
              <a:rPr lang="ru-RU" dirty="0" smtClean="0"/>
              <a:t>класс </a:t>
            </a:r>
            <a:endParaRPr lang="ru-RU" dirty="0" smtClean="0"/>
          </a:p>
          <a:p>
            <a:r>
              <a:rPr lang="ru-RU" smtClean="0"/>
              <a:t>ГБОУ </a:t>
            </a:r>
            <a:r>
              <a:rPr lang="ru-RU" dirty="0" smtClean="0"/>
              <a:t>СОШ №1432 «Новая школа</a:t>
            </a:r>
            <a:r>
              <a:rPr lang="ru-RU" smtClean="0"/>
              <a:t>»  </a:t>
            </a:r>
            <a:endParaRPr lang="ru-RU" smtClean="0"/>
          </a:p>
          <a:p>
            <a:r>
              <a:rPr lang="ru-RU" smtClean="0"/>
              <a:t>Чумбаев</a:t>
            </a:r>
            <a:r>
              <a:rPr lang="ru-RU" dirty="0" smtClean="0"/>
              <a:t> </a:t>
            </a:r>
            <a:r>
              <a:rPr lang="ru-RU" dirty="0" smtClean="0"/>
              <a:t>Денис</a:t>
            </a:r>
            <a:endParaRPr lang="ru-RU" dirty="0" smtClean="0"/>
          </a:p>
          <a:p>
            <a:r>
              <a:rPr lang="ru-RU" dirty="0" smtClean="0"/>
              <a:t>Учитель – Тихомирова Ирина Александровна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7467600" cy="561662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Он был художником-самоучкой. В 17 лет он увлекся живописью. Сегодня Росу 27 и его сольные выставки проходят в Майами, Нью-Йорке, Париже и других мегаполисах.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56487" cy="597666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</a:t>
            </a:r>
            <a:r>
              <a:rPr lang="ru-RU" sz="3600" b="0" dirty="0" smtClean="0"/>
              <a:t>олодой французский художник. Начал заниматься творчеством с семнадцати лет. Ради забавы вместе с друзьями рисовал граффити на стенах зданий и заборах. Но, вскоре это занятие ему наскучило и </a:t>
            </a:r>
            <a:r>
              <a:rPr lang="ru-RU" sz="3600" b="0" dirty="0" err="1" smtClean="0"/>
              <a:t>Лоу</a:t>
            </a:r>
            <a:r>
              <a:rPr lang="ru-RU" sz="3600" b="0" dirty="0" smtClean="0"/>
              <a:t> сфокусировался на </a:t>
            </a:r>
            <a:r>
              <a:rPr lang="ru-RU" sz="3600" dirty="0" smtClean="0"/>
              <a:t>живописи</a:t>
            </a:r>
            <a:r>
              <a:rPr lang="ru-RU" sz="3600" b="0" dirty="0" smtClean="0"/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27168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Сейчас я хочу представить вам его картины</a:t>
            </a:r>
            <a:endParaRPr lang="ru-RU" dirty="0"/>
          </a:p>
        </p:txBody>
      </p:sp>
      <p:pic>
        <p:nvPicPr>
          <p:cNvPr id="5" name="Содержимое 4" descr="LouRos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45208"/>
            <a:ext cx="3657600" cy="3681984"/>
          </a:xfrm>
        </p:spPr>
      </p:pic>
      <p:pic>
        <p:nvPicPr>
          <p:cNvPr id="6" name="Содержимое 5" descr="LouRos1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331649" y="1600200"/>
            <a:ext cx="3535052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6_yr--92x73cm--mixed-media-on-canva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60648"/>
            <a:ext cx="3558146" cy="4525962"/>
          </a:xfrm>
        </p:spPr>
      </p:pic>
      <p:pic>
        <p:nvPicPr>
          <p:cNvPr id="8" name="Содержимое 7" descr="16_dlr4-bass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260648"/>
            <a:ext cx="3746065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LouRos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76672"/>
            <a:ext cx="4038600" cy="4038600"/>
          </a:xfrm>
        </p:spPr>
      </p:pic>
      <p:pic>
        <p:nvPicPr>
          <p:cNvPr id="8" name="Содержимое 7" descr="LouRos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788024" y="476672"/>
            <a:ext cx="3499455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LouRos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548680"/>
            <a:ext cx="4038600" cy="3978021"/>
          </a:xfrm>
        </p:spPr>
      </p:pic>
      <p:pic>
        <p:nvPicPr>
          <p:cNvPr id="6" name="Содержимое 5" descr="15_27img4203-hm-50x65cm-net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932040" y="548680"/>
            <a:ext cx="3451716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7467600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Спасибо всем за внимание 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</TotalTime>
  <Words>105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Презентация PowerPoint</vt:lpstr>
      <vt:lpstr>Он был художником-самоучкой. В 17 лет он увлекся живописью. Сегодня Росу 27 и его сольные выставки проходят в Майами, Нью-Йорке, Париже и других мегаполисах.</vt:lpstr>
      <vt:lpstr>Молодой французский художник. Начал заниматься творчеством с семнадцати лет. Ради забавы вместе с друзьями рисовал граффити на стенах зданий и заборах. Но, вскоре это занятие ему наскучило и Лоу сфокусировался на живописи.</vt:lpstr>
      <vt:lpstr>Сейчас я хочу представить вам его картины</vt:lpstr>
      <vt:lpstr>Презентация PowerPoint</vt:lpstr>
      <vt:lpstr>Презентация PowerPoint</vt:lpstr>
      <vt:lpstr>Презентация PowerPoint</vt:lpstr>
      <vt:lpstr>Спасибо всем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user</cp:lastModifiedBy>
  <cp:revision>6</cp:revision>
  <dcterms:created xsi:type="dcterms:W3CDTF">2014-03-18T12:15:14Z</dcterms:created>
  <dcterms:modified xsi:type="dcterms:W3CDTF">2015-03-10T06:44:57Z</dcterms:modified>
</cp:coreProperties>
</file>