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68" r:id="rId1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84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6D20A-8B81-4AA2-B66A-FCF306361E54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059DB-407A-4D30-9689-51B85A7C9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AE066-E4D1-487F-8166-FB4EEAF0734F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04465-298E-44C8-A778-053E88A4B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2C339-47EA-4869-A53F-B3FDF33F5F39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F3FB1-D06C-4CF6-B1F1-6C70AD02F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D5210-3135-4ADE-BFD2-58787E4CC860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E5E66-ECFC-4E0A-BF37-8D842B449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337BA-7858-40A6-A6C4-C2D00C9E436D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37FC-3902-4773-A27F-820D34B4C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9A89-625E-4D08-88EC-8D83CA289351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5B1B-6490-43F9-9E04-751DDD601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927E5-1617-46F3-B49B-EEC5B03ECD1A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480F-2867-4E02-94D5-B041E7B3A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73091-FFEB-41FB-9131-CE31AD1C93F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AEB2-651F-4F89-9EED-41016654C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5E49E-3861-4022-ACA2-F8E26C80198A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6590-62A8-47D6-9ADB-E946568E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966F3-7333-49FC-957B-3C141754D716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567F-DA5B-404B-8887-1959C820A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0AEDE-6A0E-4300-973E-2C882398EA1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53987-563E-4DE1-9BD0-136884E0F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C7F6E-81A6-4FD0-A0EB-CC82D196F520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8F33-B3CF-46A6-B520-56FCBFED8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442E6-4D7B-430C-8EDE-14C3F649F2DC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D050-FD16-4E7E-AB85-D1B0FA26B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1067-1C99-422F-BC28-3164AB770CD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C6FF-60FD-4CF4-B4A1-00994613E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343C3-2196-44EF-9CA0-7A716103D90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255CF-71C1-4E80-B315-CADCE3829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79905-D453-4D8E-BF00-AA872898CA3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83A71-916A-45A8-AB93-356FA81D1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2B6AD5-B1EE-4175-AB56-FE3C4A70762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7219B7BB-3559-4CD6-90E3-EFA80D60D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0" r:id="rId2"/>
    <p:sldLayoutId id="2147483699" r:id="rId3"/>
    <p:sldLayoutId id="2147483698" r:id="rId4"/>
    <p:sldLayoutId id="2147483697" r:id="rId5"/>
    <p:sldLayoutId id="2147483696" r:id="rId6"/>
    <p:sldLayoutId id="2147483695" r:id="rId7"/>
    <p:sldLayoutId id="2147483694" r:id="rId8"/>
    <p:sldLayoutId id="2147483693" r:id="rId9"/>
    <p:sldLayoutId id="2147483692" r:id="rId10"/>
    <p:sldLayoutId id="2147483702" r:id="rId11"/>
    <p:sldLayoutId id="2147483691" r:id="rId12"/>
    <p:sldLayoutId id="2147483703" r:id="rId13"/>
    <p:sldLayoutId id="2147483690" r:id="rId14"/>
    <p:sldLayoutId id="2147483689" r:id="rId15"/>
    <p:sldLayoutId id="214748368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805488"/>
          </a:xfrm>
        </p:spPr>
        <p:txBody>
          <a:bodyPr/>
          <a:lstStyle/>
          <a:p>
            <a:pPr algn="ctr" eaLnBrk="1" hangingPunct="1"/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Муниципальное дошкольное образовательное учреждение 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Детский сад комбинированного вида №204 г. Карталы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Мастер – класс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«Организация конструктивной деятельности детей дошкольного возраста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(лего конструирование)»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Подготовила: воспитатель 1 категории</a:t>
            </a:r>
            <a:b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Емельянова Е. В.</a:t>
            </a:r>
            <a:r>
              <a:rPr lang="ru-RU" sz="140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1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ru-RU" sz="14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843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9350" y="3163888"/>
            <a:ext cx="2794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4200" y="347663"/>
            <a:ext cx="5119688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25" y="257175"/>
            <a:ext cx="6053138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649288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Arial" charset="0"/>
              </a:rPr>
              <a:t>Практическая часть</a:t>
            </a:r>
          </a:p>
        </p:txBody>
      </p:sp>
      <p:pic>
        <p:nvPicPr>
          <p:cNvPr id="30722" name="Picture 5" descr="DSCN8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257425"/>
            <a:ext cx="4772025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6" descr="DSCN88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6600" y="1343025"/>
            <a:ext cx="56546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DSCN89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285750"/>
            <a:ext cx="3395662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5" descr="DSCN89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3738" y="295275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DSCN89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513" y="3265488"/>
            <a:ext cx="3614737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DSCN89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9463" y="3333750"/>
            <a:ext cx="3559175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DSCN89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3713" y="190500"/>
            <a:ext cx="3716337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5" descr="DSCN8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988" y="3267075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 descr="DSCN89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2563" y="3324225"/>
            <a:ext cx="427355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4052888"/>
          </a:xfrm>
        </p:spPr>
        <p:txBody>
          <a:bodyPr/>
          <a:lstStyle/>
          <a:p>
            <a:pPr algn="ctr" eaLnBrk="1" hangingPunct="1"/>
            <a:r>
              <a:rPr lang="ru-RU" sz="6000" b="1" smtClean="0">
                <a:solidFill>
                  <a:schemeClr val="tx1"/>
                </a:solidFill>
              </a:rPr>
              <a:t/>
            </a:r>
            <a:br>
              <a:rPr lang="ru-RU" sz="6000" b="1" smtClean="0">
                <a:solidFill>
                  <a:schemeClr val="tx1"/>
                </a:solidFill>
              </a:rPr>
            </a:br>
            <a:r>
              <a:rPr lang="ru-RU" sz="8800" b="1" smtClean="0">
                <a:solidFill>
                  <a:schemeClr val="accent2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559425"/>
          </a:xfrm>
        </p:spPr>
        <p:txBody>
          <a:bodyPr/>
          <a:lstStyle/>
          <a:p>
            <a:pPr algn="just" eaLnBrk="1" hangingPunct="1"/>
            <a:r>
              <a:rPr lang="ru-RU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Актуальность.</a:t>
            </a:r>
            <a:br>
              <a:rPr lang="ru-RU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Конструкторы Лего на сегодняшний день незаменимые материалы для занятий в дошкольных учреждений. В нашем детском саду кроме занятий Лего, используется практически на всех занятий. Дети любят играть в свободной деятельности. Конструктор Лего используем во время зарядки, на физкультурных занятиях, в праздниках и тд. В педагогике Лего-технология интересна тем, что, строясь на интегрированных принципах, объединяет в себе элементы игры и экспериментирования. Игры Лего здесь выступают способом исследования и ориентации ребенка в реальном мире. Дети учатся с момента рождения. Они прикасаются к предметам, берут их в руки, передвигают - и так исследуют мир вокруг себя. Для детей в возрасте от трех до шести лет основой обучения должна быть игра - в ее процессе малыши начинают подражать взрослым, пробовать свои силы, фантазировать, экспериментировать. Игра предоставляет детям огромные возможности для физического, эстетического и социального развития.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61468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мастер - класса: 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детей индивидуальному и совместному конструированию.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строить по предложенным схемам, инструкциям, учитывая способы крепления деталей; передавать особенности предметов средствами конструктора LEGO;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закрепить представление о строительных деталях, их свойствах; создавая собственную модель, определять назначение частей предметов, их пространственное расположение; выбирать правильную последовательность действий, сочетание форм, цветов, пропорций; закреплять математические знания о счете, форме, пропорции, симметрии;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уточнить и расширить представления детей об аквариумах, об их обитателях, растениях и их внутреннем дизайне;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сформировать у детей устойчивый интерес к конструктивной деятельности; желание экспериментировать, творить, изобретать;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развивать внимание, способность сосредоточиться, память, логическое мышление; мелкие мышцы кистей рук (моторику);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развивать умение анализировать, выделяя характерные особенности предмета, функциональные части; устанавливать связь между их назначением и строением; продолжать учить правильно и быстро ориентироваться в пространстве;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воспитывать бережное отношение к природе, уважение к своему и чужому труду.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87375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Оборудование для проведения мастер -класса:</a:t>
            </a:r>
            <a:b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аквариум с декорациями; покрывало (скатерть)</a:t>
            </a:r>
            <a:b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корзины с деталями LEGO;</a:t>
            </a:r>
            <a:b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иллюстрации, схемы, инструкции, готовые постройки;</a:t>
            </a:r>
            <a:b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дополнительные материалы для оформления рыб (полоски из самоклеющейся бумаги для глаз рыб);</a:t>
            </a:r>
            <a:b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призы (золотые рыбки);</a:t>
            </a:r>
            <a:b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ведерки под «рыбу».</a:t>
            </a:r>
            <a: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ru-RU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ru-RU" sz="24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164138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tx1"/>
                </a:solidFill>
              </a:rPr>
              <a:t>Ожидаемые результаты:</a:t>
            </a:r>
            <a:r>
              <a:rPr lang="ru-RU" sz="3200" smtClean="0">
                <a:solidFill>
                  <a:schemeClr val="tx1"/>
                </a:solidFill>
              </a:rPr>
              <a:t/>
            </a:r>
            <a:br>
              <a:rPr lang="ru-RU" sz="3200" smtClean="0">
                <a:solidFill>
                  <a:schemeClr val="tx1"/>
                </a:solidFill>
              </a:rPr>
            </a:br>
            <a:r>
              <a:rPr lang="ru-RU" sz="3200" smtClean="0">
                <a:solidFill>
                  <a:schemeClr val="tx1"/>
                </a:solidFill>
              </a:rPr>
              <a:t>1.	Практическое освоение участниками мастер – класса навыков создания построек из лего- конструкторов.</a:t>
            </a:r>
            <a:br>
              <a:rPr lang="ru-RU" sz="3200" smtClean="0">
                <a:solidFill>
                  <a:schemeClr val="tx1"/>
                </a:solidFill>
              </a:rPr>
            </a:br>
            <a:r>
              <a:rPr lang="ru-RU" sz="3200" smtClean="0">
                <a:solidFill>
                  <a:schemeClr val="tx1"/>
                </a:solidFill>
              </a:rPr>
              <a:t>2.	Рост мотивации участников мастер-класса к формированию собственного стиля творческой педагогической деятельности.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0"/>
            <a:ext cx="11941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" y="0"/>
            <a:ext cx="10342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359</Words>
  <Application>Microsoft Office PowerPoint</Application>
  <PresentationFormat>Произвольный</PresentationFormat>
  <Paragraphs>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Trebuchet MS</vt:lpstr>
      <vt:lpstr>Wingdings 3</vt:lpstr>
      <vt:lpstr>Calibri</vt:lpstr>
      <vt:lpstr>Грань</vt:lpstr>
      <vt:lpstr>Грань</vt:lpstr>
      <vt:lpstr>Грань</vt:lpstr>
      <vt:lpstr>Грань</vt:lpstr>
      <vt:lpstr>Муниципальное дошкольное образовательное учреждение  Детский сад комбинированного вида №204 г. Карталы      Мастер – класс «Организация конструктивной деятельности детей дошкольного возраста  (лего конструирование)»               Подготовила: воспитатель 1 категории Емельянова Е. В. </vt:lpstr>
      <vt:lpstr>Актуальность. Конструкторы Лего на сегодняшний день незаменимые материалы для занятий в дошкольных учреждений. В нашем детском саду кроме занятий Лего, используется практически на всех занятий. Дети любят играть в свободной деятельности. Конструктор Лего используем во время зарядки, на физкультурных занятиях, в праздниках и тд. В педагогике Лего-технология интересна тем, что, строясь на интегрированных принципах, объединяет в себе элементы игры и экспериментирования. Игры Лего здесь выступают способом исследования и ориентации ребенка в реальном мире. Дети учатся с момента рождения. Они прикасаются к предметам, берут их в руки, передвигают - и так исследуют мир вокруг себя. Для детей в возрасте от трех до шести лет основой обучения должна быть игра - в ее процессе малыши начинают подражать взрослым, пробовать свои силы, фантазировать, экспериментировать. Игра предоставляет детям огромные возможности для физического, эстетического и социального развития. </vt:lpstr>
      <vt:lpstr>Цель мастер - класса:  Учить детей индивидуальному и совместному конструированию. Задачи: Учить строить по предложенным схемам, инструкциям, учитывая способы крепления деталей; передавать особенности предметов средствами конструктора LEGO; - закрепить представление о строительных деталях, их свойствах; создавая собственную модель, определять назначение частей предметов, их пространственное расположение; выбирать правильную последовательность действий, сочетание форм, цветов, пропорций; закреплять математические знания о счете, форме, пропорции, симметрии; - уточнить и расширить представления детей об аквариумах, об их обитателях, растениях и их внутреннем дизайне; - сформировать у детей устойчивый интерес к конструктивной деятельности; желание экспериментировать, творить, изобретать; - развивать внимание, способность сосредоточиться, память, логическое мышление; мелкие мышцы кистей рук (моторику); - развивать умение анализировать, выделяя характерные особенности предмета, функциональные части; устанавливать связь между их назначением и строением; продолжать учить правильно и быстро ориентироваться в пространстве; - воспитывать бережное отношение к природе, уважение к своему и чужому труду.  </vt:lpstr>
      <vt:lpstr>Оборудование для проведения мастер -класса:  аквариум с декорациями; покрывало (скатерть) корзины с деталями LEGO; иллюстрации, схемы, инструкции, готовые постройки; дополнительные материалы для оформления рыб (полоски из самоклеющейся бумаги для глаз рыб); призы (золотые рыбки); ведерки под «рыбу». </vt:lpstr>
      <vt:lpstr>Ожидаемые результаты: 1. Практическое освоение участниками мастер – класса навыков создания построек из лего- конструкторов. 2. Рост мотивации участников мастер-класса к формированию собственного стиля творческой педагогической деятельности.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Практическая часть</vt:lpstr>
      <vt:lpstr>Слайд 14</vt:lpstr>
      <vt:lpstr>Слайд 15</vt:lpstr>
      <vt:lpstr> 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Детский сад комбинированного вида №204 г. Карталы      Мастер – класс «Организация конструктивной деятельности детей дошкольного возраста  (лего конструирование)»               Подготовила: воспитатель 1 категории Емельянова Е. В.</dc:title>
  <dc:creator>Elena</dc:creator>
  <cp:lastModifiedBy>Nastia</cp:lastModifiedBy>
  <cp:revision>7</cp:revision>
  <dcterms:created xsi:type="dcterms:W3CDTF">2015-02-22T16:37:30Z</dcterms:created>
  <dcterms:modified xsi:type="dcterms:W3CDTF">2015-03-10T17:24:08Z</dcterms:modified>
</cp:coreProperties>
</file>