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57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28C830-B249-4796-A117-B91DF0712854}">
          <p14:sldIdLst>
            <p14:sldId id="256"/>
            <p14:sldId id="267"/>
          </p14:sldIdLst>
        </p14:section>
        <p14:section name="Раздел без заголовка" id="{B57DA09A-C0B1-4325-A738-1E0377EBE977}">
          <p14:sldIdLst>
            <p14:sldId id="257"/>
            <p14:sldId id="260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EB27B-CB3F-4B5E-9290-0F914BDD31DA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32FAF-CAF0-4F4D-B1C0-0F51278C1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1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632FAF-CAF0-4F4D-B1C0-0F51278C100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30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three.ru/tag/deti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onethree.ru/tag/rebenok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35730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             </a:t>
            </a:r>
            <a:endParaRPr lang="ru-RU" dirty="0" smtClean="0"/>
          </a:p>
          <a:p>
            <a:pPr algn="ctr"/>
            <a:r>
              <a:rPr lang="ru-RU" sz="3900" dirty="0"/>
              <a:t>Творческая работа по ОРКСЭ основы светской </a:t>
            </a:r>
            <a:r>
              <a:rPr lang="ru-RU" sz="3900" dirty="0" smtClean="0"/>
              <a:t>этики </a:t>
            </a:r>
          </a:p>
          <a:p>
            <a:pPr algn="ctr"/>
            <a:r>
              <a:rPr lang="ru-RU" sz="3900" dirty="0" smtClean="0"/>
              <a:t>Тема</a:t>
            </a:r>
            <a:r>
              <a:rPr lang="ru-RU" sz="3900" dirty="0" smtClean="0"/>
              <a:t>:                                    </a:t>
            </a:r>
            <a:endParaRPr lang="ru-RU" sz="3900" dirty="0"/>
          </a:p>
          <a:p>
            <a:pPr algn="ctr"/>
            <a:r>
              <a:rPr lang="ru-RU" sz="9600" dirty="0" smtClean="0"/>
              <a:t>семья</a:t>
            </a: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46" y="4221088"/>
            <a:ext cx="9144000" cy="252028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/>
              <a:t>Ученицы 4В класса </a:t>
            </a:r>
            <a:r>
              <a:rPr lang="ru-RU" sz="2800" dirty="0" smtClean="0"/>
              <a:t>ГБОУ СОШ №1432 «НОВАЯ ШКОЛА» Лебедевой  </a:t>
            </a:r>
            <a:r>
              <a:rPr lang="ru-RU" sz="2800" dirty="0" smtClean="0"/>
              <a:t>Дианы</a:t>
            </a:r>
            <a:br>
              <a:rPr lang="ru-RU" sz="2800" dirty="0" smtClean="0"/>
            </a:br>
            <a:r>
              <a:rPr lang="ru-RU" sz="2800" dirty="0" smtClean="0"/>
              <a:t>Учитель – Тихомирова Ирина Александровна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69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3" b="16923"/>
          <a:stretch>
            <a:fillRect/>
          </a:stretch>
        </p:blipFill>
        <p:spPr>
          <a:xfrm>
            <a:off x="4475174" y="692696"/>
            <a:ext cx="4489313" cy="357811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3491880" cy="854968"/>
          </a:xfrm>
        </p:spPr>
        <p:txBody>
          <a:bodyPr/>
          <a:lstStyle/>
          <a:p>
            <a:r>
              <a:rPr lang="ru-RU" dirty="0" smtClean="0"/>
              <a:t>Родители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735644"/>
              </p:ext>
            </p:extLst>
          </p:nvPr>
        </p:nvGraphicFramePr>
        <p:xfrm>
          <a:off x="251520" y="1628800"/>
          <a:ext cx="4320480" cy="4941168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494116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dirty="0" smtClean="0">
                          <a:effectLst/>
                        </a:rPr>
                        <a:t>Это </a:t>
                      </a:r>
                      <a:r>
                        <a:rPr lang="ru-RU" sz="2000" dirty="0">
                          <a:effectLst/>
                        </a:rPr>
                        <a:t>люди, которые любят и любимы несмотря не на что, которые готовы все простить, которые всегда придут на </a:t>
                      </a:r>
                      <a:r>
                        <a:rPr lang="ru-RU" sz="2000" dirty="0" smtClean="0">
                          <a:effectLst/>
                        </a:rPr>
                        <a:t>помощь . Ради </a:t>
                      </a:r>
                      <a:r>
                        <a:rPr lang="ru-RU" sz="2000" dirty="0">
                          <a:effectLst/>
                        </a:rPr>
                        <a:t>них готов на </a:t>
                      </a:r>
                      <a:r>
                        <a:rPr lang="ru-RU" sz="2000" dirty="0" smtClean="0">
                          <a:effectLst/>
                        </a:rPr>
                        <a:t>все . Они </a:t>
                      </a:r>
                      <a:r>
                        <a:rPr lang="ru-RU" sz="2000" dirty="0">
                          <a:effectLst/>
                        </a:rPr>
                        <a:t>мечтают об идеальном будущем для своих детей, иногда своими стараньями портят жизнь пытаясь сделать как лучше. Хочется чтоб они были вечны и могли гордиться тобой. это мое восприятие родителей, надеюсь что </a:t>
                      </a:r>
                      <a:r>
                        <a:rPr lang="ru-RU" sz="2000" dirty="0" smtClean="0">
                          <a:effectLst/>
                        </a:rPr>
                        <a:t>мои</a:t>
                      </a:r>
                      <a:r>
                        <a:rPr lang="ru-RU" sz="2000" baseline="0" dirty="0" smtClean="0">
                          <a:effectLst/>
                        </a:rPr>
                        <a:t> дети</a:t>
                      </a: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тоже </a:t>
                      </a:r>
                      <a:r>
                        <a:rPr lang="ru-RU" sz="2000" dirty="0" smtClean="0">
                          <a:effectLst/>
                        </a:rPr>
                        <a:t>будут </a:t>
                      </a:r>
                      <a:r>
                        <a:rPr lang="ru-RU" sz="2000" dirty="0">
                          <a:effectLst/>
                        </a:rPr>
                        <a:t>стараться меня </a:t>
                      </a:r>
                      <a:r>
                        <a:rPr lang="ru-RU" sz="2000" dirty="0" smtClean="0">
                          <a:effectLst/>
                        </a:rPr>
                        <a:t>радовать</a:t>
                      </a:r>
                      <a:r>
                        <a:rPr lang="ru-RU" sz="2000" dirty="0">
                          <a:effectLst/>
                        </a:rPr>
                        <a:t>, </a:t>
                      </a:r>
                      <a:r>
                        <a:rPr lang="ru-RU" sz="2000" dirty="0" smtClean="0">
                          <a:effectLst/>
                        </a:rPr>
                        <a:t>дарить </a:t>
                      </a:r>
                      <a:r>
                        <a:rPr lang="ru-RU" sz="2000" dirty="0">
                          <a:effectLst/>
                        </a:rPr>
                        <a:t>любовь и заботу.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04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1296144" cy="13681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5085" y="3212976"/>
            <a:ext cx="9144000" cy="364502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300" dirty="0"/>
              <a:t>Семья - это группа людей, основанная на кровном родстве или заключении брака. Возможно, вы </a:t>
            </a:r>
            <a:r>
              <a:rPr lang="ru-RU" dirty="0"/>
              <a:t>уже предполагали, что такое семья. Но не стоит забывать, что согласно определению, члены семьи связаны между собой взаимной помощью, общностью быта и правовой, а также моральной ответственностью. Семья является достоянием общественных ценностей. Каждый человек с момента своего рождения уже обладает такой характеристикой, как семейно-брачное состояние. В жизни часто можно услышать вопрос: что такое семья? Определение даётся также в семейном праве. Оно гласит, что семья - это группа лиц, связанная имущественными и неимущественными обязанностями и правами, вытекающими из родства, брака или усыновления.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92"/>
            <a:ext cx="9144000" cy="35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36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2" r="8072"/>
          <a:stretch>
            <a:fillRect/>
          </a:stretch>
        </p:blipFill>
        <p:spPr>
          <a:xfrm>
            <a:off x="3779912" y="188639"/>
            <a:ext cx="5184576" cy="367240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4276780" cy="15568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Семейные традиции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1940" y="3441680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</a:t>
            </a:r>
            <a:r>
              <a:rPr lang="ru-RU" dirty="0" smtClean="0"/>
              <a:t>то </a:t>
            </a:r>
            <a:r>
              <a:rPr lang="ru-RU" dirty="0"/>
              <a:t>обычные принятые в семье нормы, манеры поведения, обычаи и взгляды, которые передаются из поколения в поколение. Семейные традиции и ритуалы являются, с одной стороны, одним из важных признаков здоровой (по определению </a:t>
            </a:r>
            <a:r>
              <a:rPr lang="ru-RU" dirty="0" err="1"/>
              <a:t>В.Сатир</a:t>
            </a:r>
            <a:r>
              <a:rPr lang="ru-RU" dirty="0"/>
              <a:t>) или функциональной (по определению Э. Г. </a:t>
            </a:r>
            <a:r>
              <a:rPr lang="ru-RU" dirty="0" err="1"/>
              <a:t>Эйдемиллера</a:t>
            </a:r>
            <a:r>
              <a:rPr lang="ru-RU" dirty="0"/>
              <a:t> и других исследователей) семьи, а, с другой стороны, наличие семейных традиций является одним из важнейших механизмов передачи следующим поколениям семьи законов внутрисемейного взаимодействия: распределения ролей во всех сферах семейной жизни, правил внутрисемейного общения, в том числе способов разрешения конфликтов и преодоления возникающих проблем. Семейные традиции и обряды основываются на общественных, религиозных и исторических традициях и обрядах, но творчески преобразуются и дополняются собственными, поэтому они уникальны для каждой семьи.</a:t>
            </a:r>
          </a:p>
        </p:txBody>
      </p:sp>
    </p:spTree>
    <p:extLst>
      <p:ext uri="{BB962C8B-B14F-4D97-AF65-F5344CB8AC3E}">
        <p14:creationId xmlns:p14="http://schemas.microsoft.com/office/powerpoint/2010/main" val="155764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>
            <a:fillRect/>
          </a:stretch>
        </p:blipFill>
        <p:spPr>
          <a:xfrm>
            <a:off x="3635896" y="0"/>
            <a:ext cx="5508104" cy="36004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4221088"/>
            <a:ext cx="9144000" cy="2636912"/>
          </a:xfrm>
        </p:spPr>
        <p:txBody>
          <a:bodyPr>
            <a:noAutofit/>
          </a:bodyPr>
          <a:lstStyle/>
          <a:p>
            <a:r>
              <a:rPr lang="ru-RU" sz="2400" dirty="0">
                <a:hlinkClick r:id="rId3" tooltip="Posts tagged with дети"/>
              </a:rPr>
              <a:t>Дети</a:t>
            </a:r>
            <a:r>
              <a:rPr lang="ru-RU" sz="2400" dirty="0"/>
              <a:t> - это частица нас. Как приятно осознавать, что в этом маленьком существе - есть какая то частица тебя и твоего любимого человека</a:t>
            </a:r>
            <a:r>
              <a:rPr lang="ru-RU" sz="2400" dirty="0" smtClean="0"/>
              <a:t>. </a:t>
            </a:r>
            <a:r>
              <a:rPr lang="ru-RU" sz="2400" dirty="0" smtClean="0">
                <a:hlinkClick r:id="rId4" tooltip="Posts tagged with ребенок"/>
              </a:rPr>
              <a:t>Ребенок</a:t>
            </a:r>
            <a:r>
              <a:rPr lang="ru-RU" sz="2400" dirty="0"/>
              <a:t> - это творение любви. Наши </a:t>
            </a:r>
            <a:r>
              <a:rPr lang="ru-RU" sz="2400" dirty="0">
                <a:hlinkClick r:id="rId3" tooltip="Posts tagged with дети"/>
              </a:rPr>
              <a:t>дети</a:t>
            </a:r>
            <a:r>
              <a:rPr lang="ru-RU" sz="2400" dirty="0"/>
              <a:t> - это то, что мы в них вложим. Ваш малыш отдельная индивидуальная личность - но в нем живет немножко мамы, папы, дедушки и бабушки, прадедушки и прабабушки… Дети,- самое прекрасное чудо </a:t>
            </a:r>
            <a:r>
              <a:rPr lang="ru-RU" sz="2400" dirty="0" smtClean="0"/>
              <a:t>на </a:t>
            </a:r>
            <a:r>
              <a:rPr lang="ru-RU" sz="2400" dirty="0"/>
              <a:t>земле, ради </a:t>
            </a:r>
            <a:r>
              <a:rPr lang="ru-RU" sz="2400" dirty="0" smtClean="0"/>
              <a:t>ого </a:t>
            </a:r>
            <a:r>
              <a:rPr lang="ru-RU" sz="2400" dirty="0"/>
              <a:t>стоит жить.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31711" y="404664"/>
            <a:ext cx="2947527" cy="1143000"/>
          </a:xfrm>
        </p:spPr>
        <p:txBody>
          <a:bodyPr/>
          <a:lstStyle/>
          <a:p>
            <a:r>
              <a:rPr lang="ru-RU" dirty="0" smtClean="0"/>
              <a:t>Дети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43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2" b="11872"/>
          <a:stretch>
            <a:fillRect/>
          </a:stretch>
        </p:blipFill>
        <p:spPr>
          <a:xfrm>
            <a:off x="4932040" y="332656"/>
            <a:ext cx="4114800" cy="292494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4968552" cy="1368152"/>
          </a:xfrm>
        </p:spPr>
        <p:txBody>
          <a:bodyPr/>
          <a:lstStyle/>
          <a:p>
            <a:r>
              <a:rPr lang="ru-RU" sz="4800" dirty="0" smtClean="0"/>
              <a:t>Родственники</a:t>
            </a:r>
            <a:endParaRPr lang="ru-RU" sz="4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51949"/>
              </p:ext>
            </p:extLst>
          </p:nvPr>
        </p:nvGraphicFramePr>
        <p:xfrm>
          <a:off x="107504" y="3140968"/>
          <a:ext cx="8946593" cy="3566160"/>
        </p:xfrm>
        <a:graphic>
          <a:graphicData uri="http://schemas.openxmlformats.org/drawingml/2006/table">
            <a:tbl>
              <a:tblPr/>
              <a:tblGrid>
                <a:gridCol w="8946593"/>
              </a:tblGrid>
              <a:tr h="0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3366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243024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Verdana"/>
                        </a:rPr>
                        <a:t>Родственники - лица, связанные между собой кровным родством и происходящие один от другого или от общего предка. Родство является основным элементом большинства семейных правоотношений. Р. являются прадед (прабабка), дед (бабка), отец (мать), сын (дочь), внук (внучка), правнук (правнучка), братья и сестра, дяди (тети), племянники (племянницы) и т.д. По правовому значению к родственным приравниваются отношения усыновителя (и его родственников) с усыновленным. Классификация родственных отношений имеет важное юридическое </a:t>
                      </a:r>
                      <a:r>
                        <a:rPr lang="ru-RU" sz="2000" dirty="0" smtClean="0">
                          <a:effectLst/>
                          <a:latin typeface="Verdana"/>
                        </a:rPr>
                        <a:t>значение , особенно </a:t>
                      </a:r>
                      <a:r>
                        <a:rPr lang="ru-RU" sz="2000" dirty="0">
                          <a:effectLst/>
                          <a:latin typeface="Verdana"/>
                        </a:rPr>
                        <a:t>в семейном и наследственном праве. ;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69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3" r="12633"/>
          <a:stretch>
            <a:fillRect/>
          </a:stretch>
        </p:blipFill>
        <p:spPr>
          <a:xfrm>
            <a:off x="1187624" y="620688"/>
            <a:ext cx="6264696" cy="420792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496" y="4869160"/>
            <a:ext cx="8748464" cy="1728192"/>
          </a:xfrm>
        </p:spPr>
        <p:txBody>
          <a:bodyPr>
            <a:noAutofit/>
          </a:bodyPr>
          <a:lstStyle/>
          <a:p>
            <a:pPr lvl="2"/>
            <a:r>
              <a:rPr lang="ru-RU" sz="4200" dirty="0" smtClean="0"/>
              <a:t>Семья это главное в жизни и на земле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196673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3291"/>
          <a:stretch>
            <a:fillRect/>
          </a:stretch>
        </p:blipFill>
        <p:spPr>
          <a:xfrm>
            <a:off x="-684584" y="1628800"/>
            <a:ext cx="9289032" cy="478399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188640"/>
            <a:ext cx="5140876" cy="114300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7200" dirty="0" smtClean="0"/>
              <a:t>Конец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08267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161</TotalTime>
  <Words>256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Ученицы 4В класса ГБОУ СОШ №1432 «НОВАЯ ШКОЛА» Лебедевой  Дианы Учитель – Тихомирова Ирина Александровна</vt:lpstr>
      <vt:lpstr>Родители</vt:lpstr>
      <vt:lpstr> </vt:lpstr>
      <vt:lpstr>Семейные традиции</vt:lpstr>
      <vt:lpstr>Дети</vt:lpstr>
      <vt:lpstr>Родственники</vt:lpstr>
      <vt:lpstr>Презентация PowerPoint</vt:lpstr>
      <vt:lpstr>      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teacher</cp:lastModifiedBy>
  <cp:revision>19</cp:revision>
  <dcterms:created xsi:type="dcterms:W3CDTF">2013-05-22T08:55:49Z</dcterms:created>
  <dcterms:modified xsi:type="dcterms:W3CDTF">2015-02-12T15:55:05Z</dcterms:modified>
</cp:coreProperties>
</file>