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61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2734-7C9C-47BF-96E3-ABB30E12D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571480"/>
            <a:ext cx="6858048" cy="260874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 Научно-исследовательская работа на тему: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«Вышивка крестом в современной культуре»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7486680" cy="1709734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ученица </a:t>
            </a:r>
            <a:r>
              <a:rPr lang="ru-RU" sz="9600" dirty="0" smtClean="0">
                <a:solidFill>
                  <a:schemeClr val="tx1"/>
                </a:solidFill>
              </a:rPr>
              <a:t>8А </a:t>
            </a:r>
            <a:r>
              <a:rPr lang="ru-RU" sz="9600" dirty="0">
                <a:solidFill>
                  <a:schemeClr val="tx1"/>
                </a:solidFill>
              </a:rPr>
              <a:t>класса</a:t>
            </a:r>
          </a:p>
          <a:p>
            <a:pPr algn="r"/>
            <a:r>
              <a:rPr lang="ru-RU" sz="9600" dirty="0" err="1">
                <a:solidFill>
                  <a:schemeClr val="tx1"/>
                </a:solidFill>
              </a:rPr>
              <a:t>Трембач</a:t>
            </a:r>
            <a:r>
              <a:rPr lang="ru-RU" sz="9600" dirty="0">
                <a:solidFill>
                  <a:schemeClr val="tx1"/>
                </a:solidFill>
              </a:rPr>
              <a:t> Наталья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Научный руководитель: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учитель технологии</a:t>
            </a:r>
          </a:p>
          <a:p>
            <a:pPr algn="r"/>
            <a:r>
              <a:rPr lang="ru-RU" sz="9600" dirty="0" err="1">
                <a:solidFill>
                  <a:schemeClr val="tx1"/>
                </a:solidFill>
              </a:rPr>
              <a:t>Миклашова</a:t>
            </a:r>
            <a:r>
              <a:rPr lang="ru-RU" sz="9600" dirty="0">
                <a:solidFill>
                  <a:schemeClr val="tx1"/>
                </a:solidFill>
              </a:rPr>
              <a:t> Татьяна Александровна.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ru-RU" sz="9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3328982" cy="49292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4" name="Picture 6" descr="ш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785926"/>
            <a:ext cx="3827862" cy="3757626"/>
          </a:xfrm>
        </p:spPr>
      </p:pic>
      <p:sp>
        <p:nvSpPr>
          <p:cNvPr id="5" name="TextBox 4"/>
          <p:cNvSpPr txBox="1"/>
          <p:nvPr/>
        </p:nvSpPr>
        <p:spPr>
          <a:xfrm>
            <a:off x="1428728" y="357166"/>
            <a:ext cx="51435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algn="ctr"/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142984"/>
            <a:ext cx="35719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выполнения исследовательской работы  я ознакомилась с историей вышивки. По результатам анкетирования учителей и учащихся, выяснила, что в большинстве семей мамы и бабашки когда-либо занимались вышиванием или занимаются сейчас, передавая свое мастерство из поколения в поколение. Также 70% опрошенных учащихся умеют вышивать, 44% из которых увлекаются вышивкой в данный момент.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214422"/>
            <a:ext cx="76444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16" descr="На подушке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3357562"/>
            <a:ext cx="5572164" cy="1857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15370" cy="1143008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искусство вышивания крестом и определить его место в современной культуре.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Pictures\1zmp1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5334016" cy="4000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57214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тема является актуальной, так как  это одно из самых популярных видов рукоделия.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7467600" cy="487375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книги, справочники, журналы, в которых рассказывается о вышивании крестиком.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историю развития вышивки крестом.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мини – тесты для учащихся и учителей.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социологические исследования среди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 и учителей об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умении и желании научиться вышивать.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и освоить технологии вышивки крестом.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выводы, подвести итоги исследования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развития вышивки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" name="Picture 5" descr="Cost_5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2527358" cy="449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 descr="C:\Users\USer\Pictures\1305060611_fiesta-africana-otro-tono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214554"/>
            <a:ext cx="481923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развития вышивки.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Вышивка крестом прошла долгий путь развития от древности до современности.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относящиеся к IX – XII векам, подтверждают, что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вышивка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существовала и развивалась уже в эпоху Древней Руси. </a:t>
            </a:r>
          </a:p>
          <a:p>
            <a:endParaRPr lang="ru-RU" dirty="0"/>
          </a:p>
        </p:txBody>
      </p:sp>
      <p:pic>
        <p:nvPicPr>
          <p:cNvPr id="11" name="Picture 11" descr="historyphotofileview(1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000240"/>
            <a:ext cx="3571900" cy="227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istoryphotofil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14876" y="4643446"/>
            <a:ext cx="2928958" cy="1864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 И ПРИСПОСОБЛЕНИЯ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428737"/>
            <a:ext cx="1657336" cy="285752"/>
          </a:xfrm>
        </p:spPr>
        <p:txBody>
          <a:bodyPr>
            <a:normAutofit fontScale="25000" lnSpcReduction="20000"/>
          </a:bodyPr>
          <a:lstStyle/>
          <a:p>
            <a:pPr eaLnBrk="1" hangingPunct="1"/>
            <a:endParaRPr lang="ru-RU" sz="1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dirty="0" smtClean="0"/>
              <a:t>    </a:t>
            </a:r>
            <a:endParaRPr lang="ru-RU" sz="2400" dirty="0" smtClean="0"/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2124075" y="5842000"/>
            <a:ext cx="1182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5606" name="Rectangle 9"/>
          <p:cNvSpPr>
            <a:spLocks noChangeArrowheads="1"/>
          </p:cNvSpPr>
          <p:nvPr/>
        </p:nvSpPr>
        <p:spPr bwMode="auto">
          <a:xfrm>
            <a:off x="3708400" y="5745163"/>
            <a:ext cx="1338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5608" name="Rectangle 12"/>
          <p:cNvSpPr>
            <a:spLocks noChangeArrowheads="1"/>
          </p:cNvSpPr>
          <p:nvPr/>
        </p:nvSpPr>
        <p:spPr bwMode="auto">
          <a:xfrm>
            <a:off x="5292725" y="5938838"/>
            <a:ext cx="149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2299" name="Picture 23" descr="Embroider_cross_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928802"/>
            <a:ext cx="1828800" cy="1619250"/>
          </a:xfrm>
        </p:spPr>
      </p:pic>
      <p:pic>
        <p:nvPicPr>
          <p:cNvPr id="12" name="Picture 21" descr="round2-hoo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256"/>
            <a:ext cx="273526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gold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714744" y="1643050"/>
            <a:ext cx="1154818" cy="2428892"/>
          </a:xfrm>
          <a:prstGeom prst="rect">
            <a:avLst/>
          </a:prstGeom>
        </p:spPr>
      </p:pic>
      <p:pic>
        <p:nvPicPr>
          <p:cNvPr id="14" name="Picture 15" descr="muli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1857364"/>
            <a:ext cx="2286016" cy="193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0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072066" y="4357694"/>
            <a:ext cx="2736850" cy="20589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15008" y="142873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Нитки-мулине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214414" y="157161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Канва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85852" y="385762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Пяльцы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43570" y="407194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Ножницы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929058" y="414338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Иглы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Техника вышивания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7" descr="prost-krest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428736"/>
            <a:ext cx="3000396" cy="4143404"/>
          </a:xfrm>
        </p:spPr>
      </p:pic>
      <p:sp>
        <p:nvSpPr>
          <p:cNvPr id="8" name="Прямоугольник 7"/>
          <p:cNvSpPr/>
          <p:nvPr/>
        </p:nvSpPr>
        <p:spPr>
          <a:xfrm>
            <a:off x="4000496" y="135729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В большинстве своем вышивка выполняется крестиком, однако, могут встретиться и 1/4 креста, 3/4 креста и окантовка</a:t>
            </a:r>
            <a:endParaRPr lang="ru-RU" sz="2400" dirty="0"/>
          </a:p>
        </p:txBody>
      </p:sp>
      <p:pic>
        <p:nvPicPr>
          <p:cNvPr id="9" name="Picture 10" descr="stitch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3429024" cy="202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6540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учителей и учащихся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857232"/>
          <a:ext cx="8258201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62"/>
                <a:gridCol w="2857520"/>
                <a:gridCol w="928694"/>
                <a:gridCol w="857256"/>
                <a:gridCol w="1000132"/>
                <a:gridCol w="1071570"/>
                <a:gridCol w="1071567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Вопросы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Учащиеся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учителя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знаю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Ваши бабушки или мамы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когда – то занимались вышивкой?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Занимаются ли вышивкой ваши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бабушки или мамы сейчас?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44%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4643446"/>
            <a:ext cx="8358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увлечениях бабушек и мам среди учащихся    48%,  56% не знают и не интересуются этим вопросом. Значит, новое поколение не поддерживает связь со старшим поколением. А среди учителей порадовал результат: все учителя знают и помнят интересы бабушек, мам. Старшее поколение занималось вышивкой 87% , 13%  не занимались этим видом рукоделия. В наше время это редкость, бабушки и мамы увлекаются вышивкой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000364" y="4357694"/>
            <a:ext cx="314327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928670"/>
          <a:ext cx="7858180" cy="2521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121"/>
                <a:gridCol w="2931803"/>
                <a:gridCol w="1052442"/>
                <a:gridCol w="1277966"/>
                <a:gridCol w="1052442"/>
                <a:gridCol w="1047406"/>
              </a:tblGrid>
              <a:tr h="462561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Учащиеся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Учителя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5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798392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Умеете ли вы вышивать крестиком?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/>
                </a:tc>
              </a:tr>
              <a:tr h="798392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Занимаетесь ли вы вышивкой сейчас?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21429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Анкетирование учителей и учащихся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4357694"/>
            <a:ext cx="84296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опрошенных учителей 50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вышивать. В данное время 10% увлекаются вышивкой.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Остальные, аргументировали свой ответ отсутствием свободного времени. Из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учащихся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 классов умеют вышивать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70%.Значит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есть занятие, которое бы могло объединить, сблизить взрослых и детей – это рукоделие «вышивка крестом».</a:t>
            </a:r>
          </a:p>
          <a:p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3428992" y="3857628"/>
            <a:ext cx="192882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443</Words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    Научно-исследовательская работа на тему: «Вышивка крестом в современной культуре» </vt:lpstr>
      <vt:lpstr>Цель:  Изучить искусство вышивания крестом и определить его место в современной культуре.   </vt:lpstr>
      <vt:lpstr>Задачи исследования:</vt:lpstr>
      <vt:lpstr>История развития вышивки.</vt:lpstr>
      <vt:lpstr>История развития вышивки.</vt:lpstr>
      <vt:lpstr>МАТЕРИАЛЫ И ПРИСПОСОБЛЕНИЯ</vt:lpstr>
      <vt:lpstr>Техника вышивания</vt:lpstr>
      <vt:lpstr>Анкетирование учителей и учащихся.</vt:lpstr>
      <vt:lpstr>Слайд 9</vt:lpstr>
      <vt:lpstr>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   Научно-исследовательская работа на тему: «Вышивка крестом в современной культуре» </dc:title>
  <dc:creator>USer</dc:creator>
  <cp:lastModifiedBy>USer</cp:lastModifiedBy>
  <cp:revision>18</cp:revision>
  <dcterms:created xsi:type="dcterms:W3CDTF">2015-02-06T13:09:01Z</dcterms:created>
  <dcterms:modified xsi:type="dcterms:W3CDTF">2015-02-06T16:03:18Z</dcterms:modified>
</cp:coreProperties>
</file>