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4"/>
  </p:notesMasterIdLst>
  <p:sldIdLst>
    <p:sldId id="266" r:id="rId2"/>
    <p:sldId id="268" r:id="rId3"/>
    <p:sldId id="264" r:id="rId4"/>
    <p:sldId id="271" r:id="rId5"/>
    <p:sldId id="272" r:id="rId6"/>
    <p:sldId id="270" r:id="rId7"/>
    <p:sldId id="263" r:id="rId8"/>
    <p:sldId id="257" r:id="rId9"/>
    <p:sldId id="258" r:id="rId10"/>
    <p:sldId id="273" r:id="rId11"/>
    <p:sldId id="256" r:id="rId12"/>
    <p:sldId id="26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990000"/>
    <a:srgbClr val="66FF66"/>
    <a:srgbClr val="FFFFFF"/>
    <a:srgbClr val="0000FF"/>
    <a:srgbClr val="FEF0FC"/>
    <a:srgbClr val="FDD9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3DBA2F-6549-436E-AA7C-6D21D354C4C1}" type="doc">
      <dgm:prSet loTypeId="urn:microsoft.com/office/officeart/2005/8/layout/cycle2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0A6E4D-360E-4050-B17B-33FB2EA3E25A}">
      <dgm:prSet phldrT="[Текст]" custT="1"/>
      <dgm:spPr/>
      <dgm:t>
        <a:bodyPr/>
        <a:lstStyle/>
        <a:p>
          <a:r>
            <a:rPr lang="ru-RU" sz="1800" b="1" smtClean="0"/>
            <a:t>СМИ</a:t>
          </a:r>
          <a:endParaRPr lang="ru-RU" sz="1800" b="1" dirty="0"/>
        </a:p>
      </dgm:t>
    </dgm:pt>
    <dgm:pt modelId="{5E829B31-4798-49EC-97C1-D6B9ABC4E111}" type="parTrans" cxnId="{8AD1022D-BC47-4AF1-83CA-2D6DCC846B75}">
      <dgm:prSet/>
      <dgm:spPr/>
      <dgm:t>
        <a:bodyPr/>
        <a:lstStyle/>
        <a:p>
          <a:endParaRPr lang="ru-RU"/>
        </a:p>
      </dgm:t>
    </dgm:pt>
    <dgm:pt modelId="{DCDCA388-4E0A-4006-8AA1-D3FC7A9A5158}" type="sibTrans" cxnId="{8AD1022D-BC47-4AF1-83CA-2D6DCC846B75}">
      <dgm:prSet/>
      <dgm:spPr/>
      <dgm:t>
        <a:bodyPr/>
        <a:lstStyle/>
        <a:p>
          <a:endParaRPr lang="ru-RU"/>
        </a:p>
      </dgm:t>
    </dgm:pt>
    <dgm:pt modelId="{409CB07E-D440-406A-95E9-5D9208ADBCE0}">
      <dgm:prSet phldrT="[Текст]" custT="1"/>
      <dgm:spPr/>
      <dgm:t>
        <a:bodyPr/>
        <a:lstStyle/>
        <a:p>
          <a:pPr algn="just"/>
          <a:r>
            <a:rPr lang="ru-RU" sz="1600" b="1" smtClean="0"/>
            <a:t>Интернет</a:t>
          </a:r>
          <a:endParaRPr lang="ru-RU" sz="1600" b="1" dirty="0"/>
        </a:p>
      </dgm:t>
    </dgm:pt>
    <dgm:pt modelId="{68887A21-728A-45CA-AC48-438D684F0908}" type="parTrans" cxnId="{CC2A7F9D-9E5F-4A1E-A5BF-57D9B6191B50}">
      <dgm:prSet/>
      <dgm:spPr/>
      <dgm:t>
        <a:bodyPr/>
        <a:lstStyle/>
        <a:p>
          <a:endParaRPr lang="ru-RU"/>
        </a:p>
      </dgm:t>
    </dgm:pt>
    <dgm:pt modelId="{FC056286-EBA7-4CFD-B513-C58CE1C4B3F1}" type="sibTrans" cxnId="{CC2A7F9D-9E5F-4A1E-A5BF-57D9B6191B50}">
      <dgm:prSet/>
      <dgm:spPr/>
      <dgm:t>
        <a:bodyPr/>
        <a:lstStyle/>
        <a:p>
          <a:endParaRPr lang="ru-RU"/>
        </a:p>
      </dgm:t>
    </dgm:pt>
    <dgm:pt modelId="{B241CA84-A3ED-4708-AD4A-4F1987EC5AF4}">
      <dgm:prSet phldrT="[Текст]"/>
      <dgm:spPr/>
      <dgm:t>
        <a:bodyPr/>
        <a:lstStyle/>
        <a:p>
          <a:r>
            <a:rPr lang="ru-RU" b="1" smtClean="0"/>
            <a:t>Журналы</a:t>
          </a:r>
          <a:endParaRPr lang="ru-RU" b="1" dirty="0"/>
        </a:p>
      </dgm:t>
    </dgm:pt>
    <dgm:pt modelId="{687C93C7-0988-4B83-B530-A155ED884D03}" type="parTrans" cxnId="{55E34536-7605-48F0-B5C8-E4F1FA4F8E13}">
      <dgm:prSet/>
      <dgm:spPr/>
      <dgm:t>
        <a:bodyPr/>
        <a:lstStyle/>
        <a:p>
          <a:endParaRPr lang="ru-RU"/>
        </a:p>
      </dgm:t>
    </dgm:pt>
    <dgm:pt modelId="{4E01E26A-5B15-4BBA-9FCD-57140247C4CC}" type="sibTrans" cxnId="{55E34536-7605-48F0-B5C8-E4F1FA4F8E13}">
      <dgm:prSet/>
      <dgm:spPr/>
      <dgm:t>
        <a:bodyPr/>
        <a:lstStyle/>
        <a:p>
          <a:endParaRPr lang="ru-RU"/>
        </a:p>
      </dgm:t>
    </dgm:pt>
    <dgm:pt modelId="{4B500082-ED01-45AA-8CF5-25AC16A14AC4}">
      <dgm:prSet phldrT="[Текст]" custT="1"/>
      <dgm:spPr/>
      <dgm:t>
        <a:bodyPr/>
        <a:lstStyle/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smtClean="0"/>
            <a:t>Энцикло-педии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dirty="0"/>
        </a:p>
      </dgm:t>
    </dgm:pt>
    <dgm:pt modelId="{542250C4-73CA-4F9C-A16F-80E589EF3A56}" type="parTrans" cxnId="{B578397A-21B3-4207-A02F-B42FDC9AF7F6}">
      <dgm:prSet/>
      <dgm:spPr/>
      <dgm:t>
        <a:bodyPr/>
        <a:lstStyle/>
        <a:p>
          <a:endParaRPr lang="ru-RU"/>
        </a:p>
      </dgm:t>
    </dgm:pt>
    <dgm:pt modelId="{758E230F-F566-466A-80F0-0F3E082B3BF9}" type="sibTrans" cxnId="{B578397A-21B3-4207-A02F-B42FDC9AF7F6}">
      <dgm:prSet/>
      <dgm:spPr/>
      <dgm:t>
        <a:bodyPr/>
        <a:lstStyle/>
        <a:p>
          <a:endParaRPr lang="ru-RU"/>
        </a:p>
      </dgm:t>
    </dgm:pt>
    <dgm:pt modelId="{EFD953D9-3CD8-4C1C-A95A-48C1577A6DA5}">
      <dgm:prSet phldrT="[Текст]"/>
      <dgm:spPr/>
      <dgm:t>
        <a:bodyPr/>
        <a:lstStyle/>
        <a:p>
          <a:r>
            <a:rPr lang="ru-RU" b="1" smtClean="0"/>
            <a:t>Выставки</a:t>
          </a:r>
          <a:endParaRPr lang="ru-RU" b="1" dirty="0"/>
        </a:p>
      </dgm:t>
    </dgm:pt>
    <dgm:pt modelId="{A2374D63-CECF-492B-A64C-A85E6533DCE5}" type="parTrans" cxnId="{4DDB8960-3697-4EC9-96D7-447FBE9385B1}">
      <dgm:prSet/>
      <dgm:spPr/>
      <dgm:t>
        <a:bodyPr/>
        <a:lstStyle/>
        <a:p>
          <a:endParaRPr lang="ru-RU"/>
        </a:p>
      </dgm:t>
    </dgm:pt>
    <dgm:pt modelId="{DF9B59FB-DBF3-49FB-A4CB-6CFB14E961B6}" type="sibTrans" cxnId="{4DDB8960-3697-4EC9-96D7-447FBE9385B1}">
      <dgm:prSet/>
      <dgm:spPr/>
      <dgm:t>
        <a:bodyPr/>
        <a:lstStyle/>
        <a:p>
          <a:endParaRPr lang="ru-RU"/>
        </a:p>
      </dgm:t>
    </dgm:pt>
    <dgm:pt modelId="{7452235F-9DE2-4810-AC94-5F55175B7CB8}" type="pres">
      <dgm:prSet presAssocID="{773DBA2F-6549-436E-AA7C-6D21D354C4C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1628A9-BCBC-4143-9111-CA97F67EA586}" type="pres">
      <dgm:prSet presAssocID="{D20A6E4D-360E-4050-B17B-33FB2EA3E25A}" presName="node" presStyleLbl="node1" presStyleIdx="0" presStyleCnt="5" custRadScaleRad="100103" custRadScaleInc="-47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0BF02-8519-4E0F-8D59-6D363B263CF4}" type="pres">
      <dgm:prSet presAssocID="{DCDCA388-4E0A-4006-8AA1-D3FC7A9A5158}" presName="sibTrans" presStyleLbl="sibTrans2D1" presStyleIdx="0" presStyleCnt="5"/>
      <dgm:spPr/>
      <dgm:t>
        <a:bodyPr/>
        <a:lstStyle/>
        <a:p>
          <a:endParaRPr lang="ru-RU"/>
        </a:p>
      </dgm:t>
    </dgm:pt>
    <dgm:pt modelId="{830987B9-4279-4931-8569-3B849B471BB6}" type="pres">
      <dgm:prSet presAssocID="{DCDCA388-4E0A-4006-8AA1-D3FC7A9A5158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715871EE-4B53-41EC-917E-39B7E59220AE}" type="pres">
      <dgm:prSet presAssocID="{409CB07E-D440-406A-95E9-5D9208ADBCE0}" presName="node" presStyleLbl="node1" presStyleIdx="1" presStyleCnt="5" custRadScaleRad="100165" custRadScaleInc="-29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3BD6AB-C254-4E9F-822F-1CD9ADAC8CA8}" type="pres">
      <dgm:prSet presAssocID="{FC056286-EBA7-4CFD-B513-C58CE1C4B3F1}" presName="sibTrans" presStyleLbl="sibTrans2D1" presStyleIdx="1" presStyleCnt="5"/>
      <dgm:spPr/>
      <dgm:t>
        <a:bodyPr/>
        <a:lstStyle/>
        <a:p>
          <a:endParaRPr lang="ru-RU"/>
        </a:p>
      </dgm:t>
    </dgm:pt>
    <dgm:pt modelId="{BBF48E8C-74DD-415F-81AD-2A96BD763011}" type="pres">
      <dgm:prSet presAssocID="{FC056286-EBA7-4CFD-B513-C58CE1C4B3F1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8ECF8D78-804E-45FC-BD2D-4FF718F1E2BD}" type="pres">
      <dgm:prSet presAssocID="{B241CA84-A3ED-4708-AD4A-4F1987EC5AF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5508B-659D-415A-A437-D9129EF85CA1}" type="pres">
      <dgm:prSet presAssocID="{4E01E26A-5B15-4BBA-9FCD-57140247C4CC}" presName="sibTrans" presStyleLbl="sibTrans2D1" presStyleIdx="2" presStyleCnt="5"/>
      <dgm:spPr/>
      <dgm:t>
        <a:bodyPr/>
        <a:lstStyle/>
        <a:p>
          <a:endParaRPr lang="ru-RU"/>
        </a:p>
      </dgm:t>
    </dgm:pt>
    <dgm:pt modelId="{A26F0D85-AE2F-45FC-892E-9B81874AF906}" type="pres">
      <dgm:prSet presAssocID="{4E01E26A-5B15-4BBA-9FCD-57140247C4CC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C30557E2-0F54-40CC-8A44-09B5E4B9F38B}" type="pres">
      <dgm:prSet presAssocID="{4B500082-ED01-45AA-8CF5-25AC16A14AC4}" presName="node" presStyleLbl="node1" presStyleIdx="3" presStyleCnt="5" custRadScaleRad="97474" custRadScaleInc="-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507725-265F-4DDD-A879-D6559BE211C0}" type="pres">
      <dgm:prSet presAssocID="{758E230F-F566-466A-80F0-0F3E082B3BF9}" presName="sibTrans" presStyleLbl="sibTrans2D1" presStyleIdx="3" presStyleCnt="5"/>
      <dgm:spPr/>
      <dgm:t>
        <a:bodyPr/>
        <a:lstStyle/>
        <a:p>
          <a:endParaRPr lang="ru-RU"/>
        </a:p>
      </dgm:t>
    </dgm:pt>
    <dgm:pt modelId="{4AC39221-A21F-447B-B5F4-925754B829FF}" type="pres">
      <dgm:prSet presAssocID="{758E230F-F566-466A-80F0-0F3E082B3BF9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F1C7E56B-7B27-4A90-965D-3E380CFF990C}" type="pres">
      <dgm:prSet presAssocID="{EFD953D9-3CD8-4C1C-A95A-48C1577A6DA5}" presName="node" presStyleLbl="node1" presStyleIdx="4" presStyleCnt="5" custRadScaleRad="98324" custRadScaleInc="-17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5D621-655D-40BE-A4B8-2E091E977AF6}" type="pres">
      <dgm:prSet presAssocID="{DF9B59FB-DBF3-49FB-A4CB-6CFB14E961B6}" presName="sibTrans" presStyleLbl="sibTrans2D1" presStyleIdx="4" presStyleCnt="5"/>
      <dgm:spPr/>
      <dgm:t>
        <a:bodyPr/>
        <a:lstStyle/>
        <a:p>
          <a:endParaRPr lang="ru-RU"/>
        </a:p>
      </dgm:t>
    </dgm:pt>
    <dgm:pt modelId="{13BE8A69-0735-401A-8952-E70CF4CF6B30}" type="pres">
      <dgm:prSet presAssocID="{DF9B59FB-DBF3-49FB-A4CB-6CFB14E961B6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2D0A443E-63F0-4715-ADF2-5ED68E2498DE}" type="presOf" srcId="{4B500082-ED01-45AA-8CF5-25AC16A14AC4}" destId="{C30557E2-0F54-40CC-8A44-09B5E4B9F38B}" srcOrd="0" destOrd="0" presId="urn:microsoft.com/office/officeart/2005/8/layout/cycle2"/>
    <dgm:cxn modelId="{6DAA4E26-6D82-498F-81EF-6E12B04AEBF5}" type="presOf" srcId="{773DBA2F-6549-436E-AA7C-6D21D354C4C1}" destId="{7452235F-9DE2-4810-AC94-5F55175B7CB8}" srcOrd="0" destOrd="0" presId="urn:microsoft.com/office/officeart/2005/8/layout/cycle2"/>
    <dgm:cxn modelId="{8AD1022D-BC47-4AF1-83CA-2D6DCC846B75}" srcId="{773DBA2F-6549-436E-AA7C-6D21D354C4C1}" destId="{D20A6E4D-360E-4050-B17B-33FB2EA3E25A}" srcOrd="0" destOrd="0" parTransId="{5E829B31-4798-49EC-97C1-D6B9ABC4E111}" sibTransId="{DCDCA388-4E0A-4006-8AA1-D3FC7A9A5158}"/>
    <dgm:cxn modelId="{B578397A-21B3-4207-A02F-B42FDC9AF7F6}" srcId="{773DBA2F-6549-436E-AA7C-6D21D354C4C1}" destId="{4B500082-ED01-45AA-8CF5-25AC16A14AC4}" srcOrd="3" destOrd="0" parTransId="{542250C4-73CA-4F9C-A16F-80E589EF3A56}" sibTransId="{758E230F-F566-466A-80F0-0F3E082B3BF9}"/>
    <dgm:cxn modelId="{578557C1-9729-41A4-819B-C9C1BBC9AD9E}" type="presOf" srcId="{D20A6E4D-360E-4050-B17B-33FB2EA3E25A}" destId="{AE1628A9-BCBC-4143-9111-CA97F67EA586}" srcOrd="0" destOrd="0" presId="urn:microsoft.com/office/officeart/2005/8/layout/cycle2"/>
    <dgm:cxn modelId="{38715C62-DE63-4A50-BE62-C207D8FFEA38}" type="presOf" srcId="{DF9B59FB-DBF3-49FB-A4CB-6CFB14E961B6}" destId="{13BE8A69-0735-401A-8952-E70CF4CF6B30}" srcOrd="1" destOrd="0" presId="urn:microsoft.com/office/officeart/2005/8/layout/cycle2"/>
    <dgm:cxn modelId="{23DC8381-F092-4154-BF07-0BD30483E8AA}" type="presOf" srcId="{4E01E26A-5B15-4BBA-9FCD-57140247C4CC}" destId="{2345508B-659D-415A-A437-D9129EF85CA1}" srcOrd="0" destOrd="0" presId="urn:microsoft.com/office/officeart/2005/8/layout/cycle2"/>
    <dgm:cxn modelId="{CC28C08E-2CD2-42EE-92AD-F4C90E4E79D0}" type="presOf" srcId="{4E01E26A-5B15-4BBA-9FCD-57140247C4CC}" destId="{A26F0D85-AE2F-45FC-892E-9B81874AF906}" srcOrd="1" destOrd="0" presId="urn:microsoft.com/office/officeart/2005/8/layout/cycle2"/>
    <dgm:cxn modelId="{0D9A6C3D-F3BD-4469-B713-4C4BD973305D}" type="presOf" srcId="{758E230F-F566-466A-80F0-0F3E082B3BF9}" destId="{4AC39221-A21F-447B-B5F4-925754B829FF}" srcOrd="1" destOrd="0" presId="urn:microsoft.com/office/officeart/2005/8/layout/cycle2"/>
    <dgm:cxn modelId="{15F3640C-AD4E-4719-AB08-ED141E364CF7}" type="presOf" srcId="{FC056286-EBA7-4CFD-B513-C58CE1C4B3F1}" destId="{5C3BD6AB-C254-4E9F-822F-1CD9ADAC8CA8}" srcOrd="0" destOrd="0" presId="urn:microsoft.com/office/officeart/2005/8/layout/cycle2"/>
    <dgm:cxn modelId="{90DB15A8-C76A-43F0-A7F9-36B7144AD410}" type="presOf" srcId="{DCDCA388-4E0A-4006-8AA1-D3FC7A9A5158}" destId="{3340BF02-8519-4E0F-8D59-6D363B263CF4}" srcOrd="0" destOrd="0" presId="urn:microsoft.com/office/officeart/2005/8/layout/cycle2"/>
    <dgm:cxn modelId="{200107CC-6AC7-4BF7-9EF2-B44F6B214B7F}" type="presOf" srcId="{FC056286-EBA7-4CFD-B513-C58CE1C4B3F1}" destId="{BBF48E8C-74DD-415F-81AD-2A96BD763011}" srcOrd="1" destOrd="0" presId="urn:microsoft.com/office/officeart/2005/8/layout/cycle2"/>
    <dgm:cxn modelId="{B8903FD9-67FC-481D-95AE-CE565E546515}" type="presOf" srcId="{EFD953D9-3CD8-4C1C-A95A-48C1577A6DA5}" destId="{F1C7E56B-7B27-4A90-965D-3E380CFF990C}" srcOrd="0" destOrd="0" presId="urn:microsoft.com/office/officeart/2005/8/layout/cycle2"/>
    <dgm:cxn modelId="{0C86A14F-BDEC-4F6E-9C78-38DAD8DE0C4F}" type="presOf" srcId="{DF9B59FB-DBF3-49FB-A4CB-6CFB14E961B6}" destId="{0DF5D621-655D-40BE-A4B8-2E091E977AF6}" srcOrd="0" destOrd="0" presId="urn:microsoft.com/office/officeart/2005/8/layout/cycle2"/>
    <dgm:cxn modelId="{CE8D5E69-5310-4438-8BED-90AB27C42FC6}" type="presOf" srcId="{758E230F-F566-466A-80F0-0F3E082B3BF9}" destId="{4B507725-265F-4DDD-A879-D6559BE211C0}" srcOrd="0" destOrd="0" presId="urn:microsoft.com/office/officeart/2005/8/layout/cycle2"/>
    <dgm:cxn modelId="{5FB1ED5B-221A-44D0-99FD-CFB77609C367}" type="presOf" srcId="{B241CA84-A3ED-4708-AD4A-4F1987EC5AF4}" destId="{8ECF8D78-804E-45FC-BD2D-4FF718F1E2BD}" srcOrd="0" destOrd="0" presId="urn:microsoft.com/office/officeart/2005/8/layout/cycle2"/>
    <dgm:cxn modelId="{E403B98D-5ACF-43F4-B184-4B5D8B2B16D0}" type="presOf" srcId="{409CB07E-D440-406A-95E9-5D9208ADBCE0}" destId="{715871EE-4B53-41EC-917E-39B7E59220AE}" srcOrd="0" destOrd="0" presId="urn:microsoft.com/office/officeart/2005/8/layout/cycle2"/>
    <dgm:cxn modelId="{CC2A7F9D-9E5F-4A1E-A5BF-57D9B6191B50}" srcId="{773DBA2F-6549-436E-AA7C-6D21D354C4C1}" destId="{409CB07E-D440-406A-95E9-5D9208ADBCE0}" srcOrd="1" destOrd="0" parTransId="{68887A21-728A-45CA-AC48-438D684F0908}" sibTransId="{FC056286-EBA7-4CFD-B513-C58CE1C4B3F1}"/>
    <dgm:cxn modelId="{4DDB8960-3697-4EC9-96D7-447FBE9385B1}" srcId="{773DBA2F-6549-436E-AA7C-6D21D354C4C1}" destId="{EFD953D9-3CD8-4C1C-A95A-48C1577A6DA5}" srcOrd="4" destOrd="0" parTransId="{A2374D63-CECF-492B-A64C-A85E6533DCE5}" sibTransId="{DF9B59FB-DBF3-49FB-A4CB-6CFB14E961B6}"/>
    <dgm:cxn modelId="{213B54EA-F885-413C-BF4E-830DE7273779}" type="presOf" srcId="{DCDCA388-4E0A-4006-8AA1-D3FC7A9A5158}" destId="{830987B9-4279-4931-8569-3B849B471BB6}" srcOrd="1" destOrd="0" presId="urn:microsoft.com/office/officeart/2005/8/layout/cycle2"/>
    <dgm:cxn modelId="{55E34536-7605-48F0-B5C8-E4F1FA4F8E13}" srcId="{773DBA2F-6549-436E-AA7C-6D21D354C4C1}" destId="{B241CA84-A3ED-4708-AD4A-4F1987EC5AF4}" srcOrd="2" destOrd="0" parTransId="{687C93C7-0988-4B83-B530-A155ED884D03}" sibTransId="{4E01E26A-5B15-4BBA-9FCD-57140247C4CC}"/>
    <dgm:cxn modelId="{193172EA-26B2-4968-A711-45C3162808B5}" type="presParOf" srcId="{7452235F-9DE2-4810-AC94-5F55175B7CB8}" destId="{AE1628A9-BCBC-4143-9111-CA97F67EA586}" srcOrd="0" destOrd="0" presId="urn:microsoft.com/office/officeart/2005/8/layout/cycle2"/>
    <dgm:cxn modelId="{4F37DC8B-73C1-4478-8F43-BEDDF6FE011F}" type="presParOf" srcId="{7452235F-9DE2-4810-AC94-5F55175B7CB8}" destId="{3340BF02-8519-4E0F-8D59-6D363B263CF4}" srcOrd="1" destOrd="0" presId="urn:microsoft.com/office/officeart/2005/8/layout/cycle2"/>
    <dgm:cxn modelId="{6B80A431-B163-457C-8231-AEE230044E1B}" type="presParOf" srcId="{3340BF02-8519-4E0F-8D59-6D363B263CF4}" destId="{830987B9-4279-4931-8569-3B849B471BB6}" srcOrd="0" destOrd="0" presId="urn:microsoft.com/office/officeart/2005/8/layout/cycle2"/>
    <dgm:cxn modelId="{E9F197AC-4789-47F4-8196-E346825CE0B0}" type="presParOf" srcId="{7452235F-9DE2-4810-AC94-5F55175B7CB8}" destId="{715871EE-4B53-41EC-917E-39B7E59220AE}" srcOrd="2" destOrd="0" presId="urn:microsoft.com/office/officeart/2005/8/layout/cycle2"/>
    <dgm:cxn modelId="{DD2F43D2-2227-4700-9700-E364B3B94059}" type="presParOf" srcId="{7452235F-9DE2-4810-AC94-5F55175B7CB8}" destId="{5C3BD6AB-C254-4E9F-822F-1CD9ADAC8CA8}" srcOrd="3" destOrd="0" presId="urn:microsoft.com/office/officeart/2005/8/layout/cycle2"/>
    <dgm:cxn modelId="{EDC19005-B986-4D9A-9C48-35922FECC6ED}" type="presParOf" srcId="{5C3BD6AB-C254-4E9F-822F-1CD9ADAC8CA8}" destId="{BBF48E8C-74DD-415F-81AD-2A96BD763011}" srcOrd="0" destOrd="0" presId="urn:microsoft.com/office/officeart/2005/8/layout/cycle2"/>
    <dgm:cxn modelId="{F84947B3-6E0C-4640-B3A1-3F85D6023477}" type="presParOf" srcId="{7452235F-9DE2-4810-AC94-5F55175B7CB8}" destId="{8ECF8D78-804E-45FC-BD2D-4FF718F1E2BD}" srcOrd="4" destOrd="0" presId="urn:microsoft.com/office/officeart/2005/8/layout/cycle2"/>
    <dgm:cxn modelId="{DBB1E5BB-35EC-452B-B536-986C46DB1176}" type="presParOf" srcId="{7452235F-9DE2-4810-AC94-5F55175B7CB8}" destId="{2345508B-659D-415A-A437-D9129EF85CA1}" srcOrd="5" destOrd="0" presId="urn:microsoft.com/office/officeart/2005/8/layout/cycle2"/>
    <dgm:cxn modelId="{A49F11C4-E984-478A-8A7F-8F7495E51C75}" type="presParOf" srcId="{2345508B-659D-415A-A437-D9129EF85CA1}" destId="{A26F0D85-AE2F-45FC-892E-9B81874AF906}" srcOrd="0" destOrd="0" presId="urn:microsoft.com/office/officeart/2005/8/layout/cycle2"/>
    <dgm:cxn modelId="{44C80D22-0BD5-43C2-ADDD-FD1D76C4B055}" type="presParOf" srcId="{7452235F-9DE2-4810-AC94-5F55175B7CB8}" destId="{C30557E2-0F54-40CC-8A44-09B5E4B9F38B}" srcOrd="6" destOrd="0" presId="urn:microsoft.com/office/officeart/2005/8/layout/cycle2"/>
    <dgm:cxn modelId="{DDCB6A04-A319-4016-B764-869403A7501A}" type="presParOf" srcId="{7452235F-9DE2-4810-AC94-5F55175B7CB8}" destId="{4B507725-265F-4DDD-A879-D6559BE211C0}" srcOrd="7" destOrd="0" presId="urn:microsoft.com/office/officeart/2005/8/layout/cycle2"/>
    <dgm:cxn modelId="{38BE5D40-1ADE-4F23-BFA7-E6D4C82CB2A0}" type="presParOf" srcId="{4B507725-265F-4DDD-A879-D6559BE211C0}" destId="{4AC39221-A21F-447B-B5F4-925754B829FF}" srcOrd="0" destOrd="0" presId="urn:microsoft.com/office/officeart/2005/8/layout/cycle2"/>
    <dgm:cxn modelId="{FA3B8D81-7463-44A3-888C-626EDE6C1617}" type="presParOf" srcId="{7452235F-9DE2-4810-AC94-5F55175B7CB8}" destId="{F1C7E56B-7B27-4A90-965D-3E380CFF990C}" srcOrd="8" destOrd="0" presId="urn:microsoft.com/office/officeart/2005/8/layout/cycle2"/>
    <dgm:cxn modelId="{806DC731-DE78-4068-97A1-02E247A58D2D}" type="presParOf" srcId="{7452235F-9DE2-4810-AC94-5F55175B7CB8}" destId="{0DF5D621-655D-40BE-A4B8-2E091E977AF6}" srcOrd="9" destOrd="0" presId="urn:microsoft.com/office/officeart/2005/8/layout/cycle2"/>
    <dgm:cxn modelId="{654033D8-C8B5-4F94-993A-CDCCE9A13132}" type="presParOf" srcId="{0DF5D621-655D-40BE-A4B8-2E091E977AF6}" destId="{13BE8A69-0735-401A-8952-E70CF4CF6B3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1628A9-BCBC-4143-9111-CA97F67EA586}">
      <dsp:nvSpPr>
        <dsp:cNvPr id="0" name=""/>
        <dsp:cNvSpPr/>
      </dsp:nvSpPr>
      <dsp:spPr>
        <a:xfrm>
          <a:off x="3237021" y="165"/>
          <a:ext cx="1618604" cy="16186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СМИ</a:t>
          </a:r>
          <a:endParaRPr lang="ru-RU" sz="1800" b="1" kern="1200" dirty="0"/>
        </a:p>
      </dsp:txBody>
      <dsp:txXfrm>
        <a:off x="3237021" y="165"/>
        <a:ext cx="1618604" cy="1618604"/>
      </dsp:txXfrm>
    </dsp:sp>
    <dsp:sp modelId="{3340BF02-8519-4E0F-8D59-6D363B263CF4}">
      <dsp:nvSpPr>
        <dsp:cNvPr id="0" name=""/>
        <dsp:cNvSpPr/>
      </dsp:nvSpPr>
      <dsp:spPr>
        <a:xfrm rot="2075522">
          <a:off x="4824154" y="1224670"/>
          <a:ext cx="440550" cy="5462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1">
              <a:tint val="6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2075522">
        <a:off x="4824154" y="1224670"/>
        <a:ext cx="440550" cy="546278"/>
      </dsp:txXfrm>
    </dsp:sp>
    <dsp:sp modelId="{715871EE-4B53-41EC-917E-39B7E59220AE}">
      <dsp:nvSpPr>
        <dsp:cNvPr id="0" name=""/>
        <dsp:cNvSpPr/>
      </dsp:nvSpPr>
      <dsp:spPr>
        <a:xfrm>
          <a:off x="5253761" y="1391007"/>
          <a:ext cx="1618604" cy="16186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Интернет</a:t>
          </a:r>
          <a:endParaRPr lang="ru-RU" sz="1600" b="1" kern="1200" dirty="0"/>
        </a:p>
      </dsp:txBody>
      <dsp:txXfrm>
        <a:off x="5253761" y="1391007"/>
        <a:ext cx="1618604" cy="1618604"/>
      </dsp:txXfrm>
    </dsp:sp>
    <dsp:sp modelId="{5C3BD6AB-C254-4E9F-822F-1CD9ADAC8CA8}">
      <dsp:nvSpPr>
        <dsp:cNvPr id="0" name=""/>
        <dsp:cNvSpPr/>
      </dsp:nvSpPr>
      <dsp:spPr>
        <a:xfrm rot="6451814">
          <a:off x="5472932" y="3088546"/>
          <a:ext cx="446552" cy="5462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1">
              <a:tint val="6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6451814">
        <a:off x="5472932" y="3088546"/>
        <a:ext cx="446552" cy="546278"/>
      </dsp:txXfrm>
    </dsp:sp>
    <dsp:sp modelId="{8ECF8D78-804E-45FC-BD2D-4FF718F1E2BD}">
      <dsp:nvSpPr>
        <dsp:cNvPr id="0" name=""/>
        <dsp:cNvSpPr/>
      </dsp:nvSpPr>
      <dsp:spPr>
        <a:xfrm>
          <a:off x="4512438" y="3737863"/>
          <a:ext cx="1618604" cy="16186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smtClean="0"/>
            <a:t>Журналы</a:t>
          </a:r>
          <a:endParaRPr lang="ru-RU" sz="1700" b="1" kern="1200" dirty="0"/>
        </a:p>
      </dsp:txBody>
      <dsp:txXfrm>
        <a:off x="4512438" y="3737863"/>
        <a:ext cx="1618604" cy="1618604"/>
      </dsp:txXfrm>
    </dsp:sp>
    <dsp:sp modelId="{2345508B-659D-415A-A437-D9129EF85CA1}">
      <dsp:nvSpPr>
        <dsp:cNvPr id="0" name=""/>
        <dsp:cNvSpPr/>
      </dsp:nvSpPr>
      <dsp:spPr>
        <a:xfrm rot="10850609">
          <a:off x="3935573" y="4256619"/>
          <a:ext cx="407742" cy="5462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1">
              <a:tint val="6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50609">
        <a:off x="3935573" y="4256619"/>
        <a:ext cx="407742" cy="546278"/>
      </dsp:txXfrm>
    </dsp:sp>
    <dsp:sp modelId="{C30557E2-0F54-40CC-8A44-09B5E4B9F38B}">
      <dsp:nvSpPr>
        <dsp:cNvPr id="0" name=""/>
        <dsp:cNvSpPr/>
      </dsp:nvSpPr>
      <dsp:spPr>
        <a:xfrm>
          <a:off x="2124767" y="3702710"/>
          <a:ext cx="1618604" cy="16186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Энцикло-педии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</dsp:txBody>
      <dsp:txXfrm>
        <a:off x="2124767" y="3702710"/>
        <a:ext cx="1618604" cy="1618604"/>
      </dsp:txXfrm>
    </dsp:sp>
    <dsp:sp modelId="{4B507725-265F-4DDD-A879-D6559BE211C0}">
      <dsp:nvSpPr>
        <dsp:cNvPr id="0" name=""/>
        <dsp:cNvSpPr/>
      </dsp:nvSpPr>
      <dsp:spPr>
        <a:xfrm rot="15069688">
          <a:off x="2356583" y="3128707"/>
          <a:ext cx="397443" cy="5462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1">
              <a:tint val="6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5069688">
        <a:off x="2356583" y="3128707"/>
        <a:ext cx="397443" cy="546278"/>
      </dsp:txXfrm>
    </dsp:sp>
    <dsp:sp modelId="{F1C7E56B-7B27-4A90-965D-3E380CFF990C}">
      <dsp:nvSpPr>
        <dsp:cNvPr id="0" name=""/>
        <dsp:cNvSpPr/>
      </dsp:nvSpPr>
      <dsp:spPr>
        <a:xfrm>
          <a:off x="1359974" y="1461087"/>
          <a:ext cx="1618604" cy="16186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smtClean="0"/>
            <a:t>Выставки</a:t>
          </a:r>
          <a:endParaRPr lang="ru-RU" sz="1700" b="1" kern="1200" dirty="0"/>
        </a:p>
      </dsp:txBody>
      <dsp:txXfrm>
        <a:off x="1359974" y="1461087"/>
        <a:ext cx="1618604" cy="1618604"/>
      </dsp:txXfrm>
    </dsp:sp>
    <dsp:sp modelId="{0DF5D621-655D-40BE-A4B8-2E091E977AF6}">
      <dsp:nvSpPr>
        <dsp:cNvPr id="0" name=""/>
        <dsp:cNvSpPr/>
      </dsp:nvSpPr>
      <dsp:spPr>
        <a:xfrm rot="19326365">
          <a:off x="2897413" y="1273790"/>
          <a:ext cx="402782" cy="54627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1">
              <a:tint val="6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9326365">
        <a:off x="2897413" y="1273790"/>
        <a:ext cx="402782" cy="5462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FBB04A4-2D48-41E0-9579-8D8A1ACEA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048F44-B6EA-41F3-99DF-D21C43D75546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E41F6-3BEB-42F7-A98C-1A25F1245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CA37A-807C-4168-965E-4A652E370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7A808-E2DD-4F2B-87E2-898F63550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FE268-7903-47A4-85AA-A84CBD220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F348A4A-A2F6-4E52-888E-B59EB62D0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34307-DF59-437E-84C1-899B01764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5E963-46CA-49CC-8D5E-4FDBA022A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1C80C-D4D6-46E2-934A-327689941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5DF1928-B33E-4F22-BA5E-50BC43063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A1FB2-A609-409B-8D20-7600BC861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D5EFA37-83F1-4C83-833E-97BA4295F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52F4C8-F210-4F6E-9861-1E8820A70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5C83455-7354-4D01-9BEF-D38616372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0" r:id="rId4"/>
    <p:sldLayoutId id="2147484071" r:id="rId5"/>
    <p:sldLayoutId id="2147484078" r:id="rId6"/>
    <p:sldLayoutId id="2147484072" r:id="rId7"/>
    <p:sldLayoutId id="2147484079" r:id="rId8"/>
    <p:sldLayoutId id="2147484080" r:id="rId9"/>
    <p:sldLayoutId id="2147484073" r:id="rId10"/>
    <p:sldLayoutId id="2147484074" r:id="rId11"/>
    <p:sldLayoutId id="214748408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Program Files\Новый Диск\Искусственные цветы\data\images\galery\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63" y="214313"/>
            <a:ext cx="23574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050" y="2205038"/>
            <a:ext cx="6072188" cy="18573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Природный материал как источник вдохновения в декоративно-прикладном искусстве.</a:t>
            </a:r>
            <a:endParaRPr lang="ru-RU" sz="3200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10244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00625" y="4929188"/>
            <a:ext cx="3857625" cy="1371600"/>
          </a:xfrm>
        </p:spPr>
        <p:txBody>
          <a:bodyPr/>
          <a:lstStyle/>
          <a:p>
            <a:pPr eaLnBrk="1" hangingPunct="1"/>
            <a:r>
              <a:rPr lang="ru-RU" sz="140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3000" y="571500"/>
            <a:ext cx="69294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720850" y="95250"/>
            <a:ext cx="57023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6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 Кропоткин,  Кавказский район</a:t>
            </a:r>
            <a:endParaRPr lang="ru-RU" sz="8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6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бюджетное общеобразовательное учреждение</a:t>
            </a:r>
            <a:endParaRPr lang="ru-RU" sz="8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6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общеобразовательная школа №17 города Кропоткин</a:t>
            </a:r>
            <a:endParaRPr lang="ru-RU" sz="8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6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муниципального образования Кавказский район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55875" y="4724400"/>
          <a:ext cx="6096000" cy="1520324"/>
        </p:xfrm>
        <a:graphic>
          <a:graphicData uri="http://schemas.openxmlformats.org/drawingml/2006/table">
            <a:tbl>
              <a:tblPr/>
              <a:tblGrid>
                <a:gridCol w="3691083"/>
                <a:gridCol w="2404917"/>
              </a:tblGrid>
              <a:tr h="15203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084" marR="6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Автор: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Дарья </a:t>
                      </a:r>
                      <a:r>
                        <a:rPr lang="ru-RU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Сокуренко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МБОУ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СОШ№17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Руководитель: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Яценко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Евгения Леонидовна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учитель  технологии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МБОУ  СОШ№17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84" marR="6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Изображение 0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00174"/>
            <a:ext cx="4214842" cy="3140529"/>
          </a:xfrm>
          <a:prstGeom prst="teardrop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Picture 8" descr="S73002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440">
            <a:off x="3764685" y="3244536"/>
            <a:ext cx="4653458" cy="3490938"/>
          </a:xfrm>
          <a:prstGeom prst="teardrop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8286808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solidFill>
                  <a:schemeClr val="accent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Материалы и инструменты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S73001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071810"/>
            <a:ext cx="2232025" cy="1673225"/>
          </a:xfrm>
          <a:prstGeom prst="snip2Diag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4" name="Picture 6" descr="S730011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071546"/>
            <a:ext cx="2214578" cy="1659316"/>
          </a:xfrm>
          <a:prstGeom prst="snip2Diag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60" name="Picture 7" descr="S730011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5000636"/>
            <a:ext cx="2206625" cy="1655762"/>
          </a:xfrm>
          <a:prstGeom prst="snip2Diag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63" name="Picture 10" descr="S730023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50" y="2928934"/>
            <a:ext cx="2224088" cy="1668463"/>
          </a:xfrm>
          <a:prstGeom prst="snip2Diag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64" name="Picture 11" descr="S730032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57950" y="1071546"/>
            <a:ext cx="2089150" cy="1566863"/>
          </a:xfrm>
          <a:prstGeom prst="snip2DiagRect">
            <a:avLst/>
          </a:prstGeom>
          <a:solidFill>
            <a:schemeClr val="accent3">
              <a:lumMod val="75000"/>
            </a:schemeClr>
          </a:solidFill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65" name="Picture 13" descr="S730045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00826" y="4929198"/>
            <a:ext cx="2257425" cy="1693863"/>
          </a:xfrm>
          <a:prstGeom prst="snip2Diag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66" name="Picture 16" descr="Копия S730045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987824" y="2636912"/>
            <a:ext cx="3106873" cy="2592288"/>
          </a:xfrm>
          <a:prstGeom prst="flowChartAlternateProcess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214313" y="0"/>
            <a:ext cx="828675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    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Технологическая последовательность изготовления изделия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Program Files\Новый Диск\Искусственные цветы\data\images\page\135.jpg"/>
          <p:cNvPicPr>
            <a:picLocks noChangeAspect="1" noChangeArrowheads="1"/>
          </p:cNvPicPr>
          <p:nvPr/>
        </p:nvPicPr>
        <p:blipFill>
          <a:blip r:embed="rId2" cstate="print">
            <a:lum bright="26000" contrast="-14000"/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Горизонтальный свиток 5"/>
          <p:cNvSpPr/>
          <p:nvPr/>
        </p:nvSpPr>
        <p:spPr>
          <a:xfrm>
            <a:off x="214282" y="0"/>
            <a:ext cx="5500718" cy="2500306"/>
          </a:xfrm>
          <a:prstGeom prst="horizontalScroll">
            <a:avLst>
              <a:gd name="adj" fmla="val 12137"/>
            </a:avLst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002060"/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500063" y="571500"/>
            <a:ext cx="5643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 </a:t>
            </a:r>
            <a:r>
              <a:rPr lang="ru-RU" sz="2000" b="1" i="1">
                <a:latin typeface="Georgia" pitchFamily="18" charset="0"/>
              </a:rPr>
              <a:t>« Цветок засохший, безуханный ,</a:t>
            </a:r>
          </a:p>
          <a:p>
            <a:r>
              <a:rPr lang="ru-RU" sz="2000" b="1" i="1">
                <a:latin typeface="Georgia" pitchFamily="18" charset="0"/>
              </a:rPr>
              <a:t>    Забытый в книге вижу я;</a:t>
            </a:r>
          </a:p>
          <a:p>
            <a:r>
              <a:rPr lang="ru-RU" sz="2000" b="1" i="1">
                <a:latin typeface="Georgia" pitchFamily="18" charset="0"/>
              </a:rPr>
              <a:t>    И вот уже мечтою странной</a:t>
            </a:r>
          </a:p>
          <a:p>
            <a:r>
              <a:rPr lang="ru-RU" sz="2000" b="1" i="1">
                <a:latin typeface="Georgia" pitchFamily="18" charset="0"/>
              </a:rPr>
              <a:t>    Душа наполнилась моя…»</a:t>
            </a:r>
            <a:endParaRPr lang="ru-RU" sz="2000" b="1" i="1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786026" y="4357670"/>
            <a:ext cx="6357974" cy="2500330"/>
          </a:xfrm>
          <a:prstGeom prst="horizontalScroll">
            <a:avLst>
              <a:gd name="adj" fmla="val 12137"/>
            </a:avLst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solidFill>
              <a:srgbClr val="002060"/>
            </a:solidFill>
          </a:ln>
          <a:effectLst>
            <a:innerShdw blurRad="114300">
              <a:prstClr val="black"/>
            </a:innerShd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1"/>
                </a:solidFill>
              </a:rPr>
              <a:t>Занятия флористикой расширяют кругозор, воспитывают эстетический вкус, делают нас более чуткими и терпимыми.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1"/>
                </a:solidFill>
              </a:rPr>
              <a:t>Работа с растениями учит нас понимать природу, развивает фантазию.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 descr="C:\Program Files\Новый Диск\Искусственные цветы\data\images\page\0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575431">
            <a:off x="7143769" y="1000108"/>
            <a:ext cx="2000231" cy="1500174"/>
          </a:xfrm>
          <a:prstGeom prst="ellipse">
            <a:avLst/>
          </a:prstGeom>
          <a:noFill/>
        </p:spPr>
      </p:pic>
      <p:pic>
        <p:nvPicPr>
          <p:cNvPr id="5" name="Picture 2" descr="C:\Program Files\Новый Диск\Искусственные цветы\data\images\galery\0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5500662"/>
            <a:ext cx="1357338" cy="1357338"/>
          </a:xfrm>
          <a:prstGeom prst="flowChartConnector">
            <a:avLst/>
          </a:prstGeom>
          <a:noFill/>
        </p:spPr>
      </p:pic>
      <p:sp>
        <p:nvSpPr>
          <p:cNvPr id="11268" name="WordArt 2"/>
          <p:cNvSpPr>
            <a:spLocks noChangeArrowheads="1" noChangeShapeType="1" noTextEdit="1"/>
          </p:cNvSpPr>
          <p:nvPr/>
        </p:nvSpPr>
        <p:spPr bwMode="auto">
          <a:xfrm>
            <a:off x="857250" y="428625"/>
            <a:ext cx="7443788" cy="895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EFEFE"/>
                  </a:solidFill>
                  <a:round/>
                  <a:headEnd/>
                  <a:tailEnd/>
                </a:ln>
                <a:solidFill>
                  <a:srgbClr val="B32C16"/>
                </a:solidFill>
                <a:effectLst>
                  <a:outerShdw dist="50800" dir="7500015" algn="tl" rotWithShape="0">
                    <a:srgbClr val="000000">
                      <a:alpha val="34998"/>
                    </a:srgbClr>
                  </a:outerShdw>
                </a:effectLst>
                <a:latin typeface="Arial"/>
                <a:cs typeface="Arial"/>
              </a:rPr>
              <a:t>Засохшие и рожденные заново</a:t>
            </a:r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1785938" y="1785938"/>
            <a:ext cx="4143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40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работы:</a:t>
            </a: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1714500" y="2571750"/>
            <a:ext cx="77152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 о флористике - как искусстве</a:t>
            </a:r>
          </a:p>
          <a:p>
            <a:pPr marL="342900" indent="-342900">
              <a:buFontTx/>
              <a:buAutoNum type="arabicPeriod"/>
              <a:defRPr/>
            </a:pP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Предложить реализовать изделия в технике флористика на практике</a:t>
            </a:r>
          </a:p>
          <a:p>
            <a:pPr marL="342900" indent="-342900">
              <a:buFontTx/>
              <a:buAutoNum type="arabicPeriod"/>
              <a:defRPr/>
            </a:pP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применение засохшим растениям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85750"/>
            <a:ext cx="8258175" cy="11318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Социологический 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опрос</a:t>
            </a:r>
            <a:r>
              <a:rPr lang="ru-RU" sz="4000" b="1" dirty="0">
                <a:solidFill>
                  <a:schemeClr val="tx1"/>
                </a:solidFill>
              </a:rPr>
              <a:t/>
            </a:r>
            <a:br>
              <a:rPr lang="ru-RU" sz="4000" b="1" dirty="0">
                <a:solidFill>
                  <a:schemeClr val="tx1"/>
                </a:solidFill>
              </a:rPr>
            </a:b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57188" y="857250"/>
            <a:ext cx="84693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57200" algn="l"/>
              </a:tabLst>
              <a:defRPr/>
            </a:pPr>
            <a:endParaRPr lang="ru-RU" b="1" dirty="0">
              <a:latin typeface="Georgia" pitchFamily="18" charset="0"/>
            </a:endParaRPr>
          </a:p>
          <a:p>
            <a:pPr>
              <a:tabLst>
                <a:tab pos="457200" algn="l"/>
              </a:tabLst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1.  Знаете ли Вы, что такое флористика?</a:t>
            </a:r>
          </a:p>
          <a:p>
            <a:pPr>
              <a:tabLst>
                <a:tab pos="457200" algn="l"/>
              </a:tabLst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2. Вы любите композиции из засушенных цветов?</a:t>
            </a:r>
          </a:p>
          <a:p>
            <a:pPr>
              <a:tabLst>
                <a:tab pos="457200" algn="l"/>
              </a:tabLst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3. Вы знаете способы сушки растений?</a:t>
            </a:r>
          </a:p>
          <a:p>
            <a:pPr>
              <a:tabLst>
                <a:tab pos="457200" algn="l"/>
              </a:tabLst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4.  Находят ли засохшие цветы применение у вас дома?</a:t>
            </a:r>
          </a:p>
          <a:p>
            <a:pPr>
              <a:tabLst>
                <a:tab pos="457200" algn="l"/>
              </a:tabLst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5. Хотели бы Вы иметь у себя дома композицию из сухоцветов?</a:t>
            </a:r>
          </a:p>
          <a:p>
            <a:pPr>
              <a:tabLst>
                <a:tab pos="457200" algn="l"/>
              </a:tabLst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6. Что такое  </a:t>
            </a:r>
            <a:r>
              <a:rPr lang="ru-RU" b="1" i="1" dirty="0" err="1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ошибана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?</a:t>
            </a:r>
          </a:p>
          <a:p>
            <a:pPr>
              <a:tabLst>
                <a:tab pos="457200" algn="l"/>
              </a:tabLst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7. Что такое панно?</a:t>
            </a:r>
          </a:p>
        </p:txBody>
      </p:sp>
      <p:pic>
        <p:nvPicPr>
          <p:cNvPr id="1030" name="Picture 9" descr="C:\Program Files\Новый Диск\Искусственные цветы\data\images\galery\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442912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1643063" y="1928813"/>
          <a:ext cx="9121775" cy="6248400"/>
        </p:xfrm>
        <a:graphic>
          <a:graphicData uri="http://schemas.openxmlformats.org/presentationml/2006/ole">
            <p:oleObj spid="_x0000_s1026" name="Диаграмма" r:id="rId4" imgW="4000454" imgH="2247815" progId="MSGraph.Chart.8">
              <p:embed/>
            </p:oleObj>
          </a:graphicData>
        </a:graphic>
      </p:graphicFrame>
      <p:sp>
        <p:nvSpPr>
          <p:cNvPr id="43" name="AutoShape 3"/>
          <p:cNvSpPr>
            <a:spLocks noChangeArrowheads="1"/>
          </p:cNvSpPr>
          <p:nvPr/>
        </p:nvSpPr>
        <p:spPr bwMode="auto">
          <a:xfrm>
            <a:off x="3214678" y="3786190"/>
            <a:ext cx="285752" cy="2495560"/>
          </a:xfrm>
          <a:prstGeom prst="can">
            <a:avLst>
              <a:gd name="adj" fmla="val 42959"/>
            </a:avLst>
          </a:prstGeom>
          <a:gradFill>
            <a:gsLst>
              <a:gs pos="0">
                <a:srgbClr val="FF0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9525">
            <a:gradFill>
              <a:gsLst>
                <a:gs pos="0">
                  <a:srgbClr val="FF0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4" name="AutoShape 15"/>
          <p:cNvSpPr>
            <a:spLocks noChangeArrowheads="1"/>
          </p:cNvSpPr>
          <p:nvPr/>
        </p:nvSpPr>
        <p:spPr bwMode="auto">
          <a:xfrm>
            <a:off x="3500438" y="5500688"/>
            <a:ext cx="285750" cy="752475"/>
          </a:xfrm>
          <a:prstGeom prst="can">
            <a:avLst>
              <a:gd name="adj" fmla="val 54170"/>
            </a:avLst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50800" dist="50800" dir="5400000" algn="ctr" rotWithShape="0">
              <a:srgbClr val="0000FF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5" name="AutoShape 3"/>
          <p:cNvSpPr>
            <a:spLocks noChangeArrowheads="1"/>
          </p:cNvSpPr>
          <p:nvPr/>
        </p:nvSpPr>
        <p:spPr bwMode="auto">
          <a:xfrm>
            <a:off x="3929058" y="3571876"/>
            <a:ext cx="285752" cy="2709874"/>
          </a:xfrm>
          <a:prstGeom prst="can">
            <a:avLst>
              <a:gd name="adj" fmla="val 42959"/>
            </a:avLst>
          </a:prstGeom>
          <a:gradFill>
            <a:gsLst>
              <a:gs pos="0">
                <a:srgbClr val="FF0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9525">
            <a:gradFill>
              <a:gsLst>
                <a:gs pos="0">
                  <a:srgbClr val="FF0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4572000" y="5286388"/>
            <a:ext cx="357190" cy="995362"/>
          </a:xfrm>
          <a:prstGeom prst="can">
            <a:avLst>
              <a:gd name="adj" fmla="val 42959"/>
            </a:avLst>
          </a:prstGeom>
          <a:gradFill>
            <a:gsLst>
              <a:gs pos="0">
                <a:srgbClr val="FF0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9525">
            <a:gradFill>
              <a:gsLst>
                <a:gs pos="0">
                  <a:srgbClr val="FF0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4" name="AutoShape 3"/>
          <p:cNvSpPr>
            <a:spLocks noChangeArrowheads="1"/>
          </p:cNvSpPr>
          <p:nvPr/>
        </p:nvSpPr>
        <p:spPr bwMode="auto">
          <a:xfrm>
            <a:off x="5429256" y="5572140"/>
            <a:ext cx="285752" cy="709610"/>
          </a:xfrm>
          <a:prstGeom prst="can">
            <a:avLst>
              <a:gd name="adj" fmla="val 42959"/>
            </a:avLst>
          </a:prstGeom>
          <a:gradFill>
            <a:gsLst>
              <a:gs pos="0">
                <a:srgbClr val="FF0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9525">
            <a:gradFill>
              <a:gsLst>
                <a:gs pos="0">
                  <a:srgbClr val="FF0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5" name="AutoShape 3"/>
          <p:cNvSpPr>
            <a:spLocks noChangeArrowheads="1"/>
          </p:cNvSpPr>
          <p:nvPr/>
        </p:nvSpPr>
        <p:spPr bwMode="auto">
          <a:xfrm>
            <a:off x="6000760" y="3643314"/>
            <a:ext cx="285752" cy="2638436"/>
          </a:xfrm>
          <a:prstGeom prst="can">
            <a:avLst>
              <a:gd name="adj" fmla="val 42959"/>
            </a:avLst>
          </a:prstGeom>
          <a:gradFill>
            <a:gsLst>
              <a:gs pos="0">
                <a:srgbClr val="FF0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9525">
            <a:gradFill>
              <a:gsLst>
                <a:gs pos="0">
                  <a:srgbClr val="FF0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6" name="AutoShape 3"/>
          <p:cNvSpPr>
            <a:spLocks noChangeArrowheads="1"/>
          </p:cNvSpPr>
          <p:nvPr/>
        </p:nvSpPr>
        <p:spPr bwMode="auto">
          <a:xfrm>
            <a:off x="6643702" y="6072206"/>
            <a:ext cx="285752" cy="209544"/>
          </a:xfrm>
          <a:prstGeom prst="can">
            <a:avLst>
              <a:gd name="adj" fmla="val 42959"/>
            </a:avLst>
          </a:prstGeom>
          <a:gradFill>
            <a:gsLst>
              <a:gs pos="0">
                <a:srgbClr val="FF0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9525">
            <a:gradFill>
              <a:gsLst>
                <a:gs pos="0">
                  <a:srgbClr val="FF0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7" name="AutoShape 3"/>
          <p:cNvSpPr>
            <a:spLocks noChangeArrowheads="1"/>
          </p:cNvSpPr>
          <p:nvPr/>
        </p:nvSpPr>
        <p:spPr bwMode="auto">
          <a:xfrm>
            <a:off x="7286644" y="4429132"/>
            <a:ext cx="285752" cy="1852618"/>
          </a:xfrm>
          <a:prstGeom prst="can">
            <a:avLst>
              <a:gd name="adj" fmla="val 42959"/>
            </a:avLst>
          </a:prstGeom>
          <a:gradFill>
            <a:gsLst>
              <a:gs pos="0">
                <a:srgbClr val="FF0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9525">
            <a:gradFill>
              <a:gsLst>
                <a:gs pos="0">
                  <a:srgbClr val="FF0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8" name="AutoShape 15"/>
          <p:cNvSpPr>
            <a:spLocks noChangeArrowheads="1"/>
          </p:cNvSpPr>
          <p:nvPr/>
        </p:nvSpPr>
        <p:spPr bwMode="auto">
          <a:xfrm>
            <a:off x="4214813" y="5857875"/>
            <a:ext cx="285750" cy="395288"/>
          </a:xfrm>
          <a:prstGeom prst="can">
            <a:avLst>
              <a:gd name="adj" fmla="val 54170"/>
            </a:avLst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50800" dist="50800" dir="5400000" algn="ctr" rotWithShape="0">
              <a:srgbClr val="0000FF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0" name="AutoShape 15"/>
          <p:cNvSpPr>
            <a:spLocks noChangeArrowheads="1"/>
          </p:cNvSpPr>
          <p:nvPr/>
        </p:nvSpPr>
        <p:spPr bwMode="auto">
          <a:xfrm>
            <a:off x="4929188" y="4000500"/>
            <a:ext cx="285750" cy="2252663"/>
          </a:xfrm>
          <a:prstGeom prst="can">
            <a:avLst>
              <a:gd name="adj" fmla="val 54170"/>
            </a:avLst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50800" dist="50800" dir="5400000" algn="ctr" rotWithShape="0">
              <a:srgbClr val="0000FF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" name="AutoShape 15"/>
          <p:cNvSpPr>
            <a:spLocks noChangeArrowheads="1"/>
          </p:cNvSpPr>
          <p:nvPr/>
        </p:nvSpPr>
        <p:spPr bwMode="auto">
          <a:xfrm>
            <a:off x="5643563" y="3643313"/>
            <a:ext cx="304800" cy="2609850"/>
          </a:xfrm>
          <a:prstGeom prst="can">
            <a:avLst>
              <a:gd name="adj" fmla="val 54170"/>
            </a:avLst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50800" dist="50800" dir="5400000" algn="ctr" rotWithShape="0">
              <a:srgbClr val="0000FF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2" name="AutoShape 15"/>
          <p:cNvSpPr>
            <a:spLocks noChangeArrowheads="1"/>
          </p:cNvSpPr>
          <p:nvPr/>
        </p:nvSpPr>
        <p:spPr bwMode="auto">
          <a:xfrm>
            <a:off x="6215063" y="6000750"/>
            <a:ext cx="357187" cy="252413"/>
          </a:xfrm>
          <a:prstGeom prst="can">
            <a:avLst>
              <a:gd name="adj" fmla="val 54170"/>
            </a:avLst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50800" dist="50800" dir="5400000" algn="ctr" rotWithShape="0">
              <a:srgbClr val="0000FF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3" name="AutoShape 15"/>
          <p:cNvSpPr>
            <a:spLocks noChangeArrowheads="1"/>
          </p:cNvSpPr>
          <p:nvPr/>
        </p:nvSpPr>
        <p:spPr bwMode="auto">
          <a:xfrm>
            <a:off x="6929438" y="3286125"/>
            <a:ext cx="304800" cy="2967038"/>
          </a:xfrm>
          <a:prstGeom prst="can">
            <a:avLst>
              <a:gd name="adj" fmla="val 54170"/>
            </a:avLst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50800" dist="50800" dir="5400000" algn="ctr" rotWithShape="0">
              <a:srgbClr val="0000FF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4" name="AutoShape 15"/>
          <p:cNvSpPr>
            <a:spLocks noChangeArrowheads="1"/>
          </p:cNvSpPr>
          <p:nvPr/>
        </p:nvSpPr>
        <p:spPr bwMode="auto">
          <a:xfrm>
            <a:off x="7572375" y="4714875"/>
            <a:ext cx="285750" cy="1538288"/>
          </a:xfrm>
          <a:prstGeom prst="can">
            <a:avLst>
              <a:gd name="adj" fmla="val 54170"/>
            </a:avLst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50800" dist="50800" dir="5400000" algn="ctr" rotWithShape="0">
              <a:srgbClr val="0000FF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4929188" y="2786063"/>
            <a:ext cx="135731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</a:rPr>
              <a:t>Да </a:t>
            </a:r>
            <a:r>
              <a:rPr lang="ru-RU" dirty="0"/>
              <a:t>    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C:\Program Files\Новый Диск\Искусственные цветы\data\images\page\140.jpg"/>
          <p:cNvPicPr>
            <a:picLocks noChangeAspect="1" noChangeArrowheads="1"/>
          </p:cNvPicPr>
          <p:nvPr/>
        </p:nvPicPr>
        <p:blipFill>
          <a:blip r:embed="rId2" cstate="print">
            <a:lum bright="26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0" y="274638"/>
            <a:ext cx="8075613" cy="646112"/>
          </a:xfrm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          </a:t>
            </a:r>
            <a:r>
              <a:rPr lang="ru-RU" sz="3600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Поиск научной информации</a:t>
            </a:r>
            <a:endParaRPr lang="ru-RU" sz="3600" i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28596" y="1071546"/>
          <a:ext cx="821537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19475" y="1484313"/>
            <a:ext cx="4929188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i="1" dirty="0">
                <a:latin typeface="Georgia" pitchFamily="18" charset="0"/>
              </a:rPr>
              <a:t>« </a:t>
            </a:r>
            <a:r>
              <a:rPr lang="ru-RU" i="1" dirty="0" err="1">
                <a:latin typeface="Georgia" pitchFamily="18" charset="0"/>
              </a:rPr>
              <a:t>Ошибана</a:t>
            </a:r>
            <a:r>
              <a:rPr lang="ru-RU" i="1" dirty="0">
                <a:latin typeface="Georgia" pitchFamily="18" charset="0"/>
              </a:rPr>
              <a:t>» - это живопись растениями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. </a:t>
            </a:r>
          </a:p>
        </p:txBody>
      </p:sp>
      <p:pic>
        <p:nvPicPr>
          <p:cNvPr id="13316" name="img_5" descr="7634404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0"/>
            <a:ext cx="2428892" cy="29262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714625" y="765175"/>
            <a:ext cx="64293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Georgia" pitchFamily="18" charset="0"/>
              </a:rPr>
              <a:t>искусство работы с сухоцветами.</a:t>
            </a:r>
            <a:r>
              <a:rPr lang="ru-RU" sz="2400" i="1">
                <a:latin typeface="Georgia" pitchFamily="18" charset="0"/>
              </a:rPr>
              <a:t>             </a:t>
            </a:r>
          </a:p>
          <a:p>
            <a:pPr algn="ctr"/>
            <a:r>
              <a:rPr lang="ru-RU" sz="2000" i="1">
                <a:latin typeface="Georgia" pitchFamily="18" charset="0"/>
              </a:rPr>
              <a:t>                                (</a:t>
            </a:r>
            <a:r>
              <a:rPr lang="ru-RU" sz="2000" b="1" i="1">
                <a:latin typeface="Georgia" pitchFamily="18" charset="0"/>
              </a:rPr>
              <a:t>прессованная флористика) </a:t>
            </a:r>
          </a:p>
        </p:txBody>
      </p:sp>
      <p:sp>
        <p:nvSpPr>
          <p:cNvPr id="13317" name="Прямоугольник 8"/>
          <p:cNvSpPr>
            <a:spLocks noChangeArrowheads="1"/>
          </p:cNvSpPr>
          <p:nvPr/>
        </p:nvSpPr>
        <p:spPr bwMode="auto">
          <a:xfrm>
            <a:off x="3348038" y="2060575"/>
            <a:ext cx="5400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i="1">
                <a:latin typeface="Georgia" pitchFamily="18" charset="0"/>
              </a:rPr>
              <a:t> </a:t>
            </a:r>
            <a:r>
              <a:rPr lang="ru-RU" sz="2000" i="1">
                <a:latin typeface="Georgia" pitchFamily="18" charset="0"/>
              </a:rPr>
              <a:t>Развита в странах Европы и США. </a:t>
            </a:r>
            <a:endParaRPr lang="ru-RU" sz="2000"/>
          </a:p>
        </p:txBody>
      </p:sp>
      <p:sp>
        <p:nvSpPr>
          <p:cNvPr id="13318" name="Прямоугольник 9"/>
          <p:cNvSpPr>
            <a:spLocks noChangeArrowheads="1"/>
          </p:cNvSpPr>
          <p:nvPr/>
        </p:nvSpPr>
        <p:spPr bwMode="auto">
          <a:xfrm>
            <a:off x="3419475" y="1773238"/>
            <a:ext cx="398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i="1">
                <a:latin typeface="Georgia" pitchFamily="18" charset="0"/>
              </a:rPr>
              <a:t>Родина искусства   - Япония  </a:t>
            </a:r>
            <a:endParaRPr lang="ru-RU" sz="2000"/>
          </a:p>
        </p:txBody>
      </p:sp>
      <p:sp>
        <p:nvSpPr>
          <p:cNvPr id="13319" name="Прямоугольник 10"/>
          <p:cNvSpPr>
            <a:spLocks noChangeArrowheads="1"/>
          </p:cNvSpPr>
          <p:nvPr/>
        </p:nvSpPr>
        <p:spPr bwMode="auto">
          <a:xfrm>
            <a:off x="3419475" y="2276475"/>
            <a:ext cx="5976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i="1">
                <a:latin typeface="Georgia" pitchFamily="18" charset="0"/>
              </a:rPr>
              <a:t>В России «ошибана» появилась 8 лет назад,    </a:t>
            </a:r>
          </a:p>
          <a:p>
            <a:r>
              <a:rPr lang="ru-RU" sz="2000" i="1">
                <a:latin typeface="Georgia" pitchFamily="18" charset="0"/>
              </a:rPr>
              <a:t>в Японии более 6оо лет </a:t>
            </a:r>
            <a:endParaRPr lang="ru-RU" sz="2000"/>
          </a:p>
        </p:txBody>
      </p:sp>
      <p:pic>
        <p:nvPicPr>
          <p:cNvPr id="13320" name="Picture 10" descr="G:\дарья\gallery_katoh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3141663"/>
            <a:ext cx="2879725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8" descr="G:\дарья\gallery_kurok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3213100"/>
            <a:ext cx="2843212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9" descr="G:\дарья\gallery_gotoh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3140968"/>
            <a:ext cx="2880320" cy="351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6" name="Прямоугольник 15"/>
          <p:cNvSpPr/>
          <p:nvPr/>
        </p:nvSpPr>
        <p:spPr>
          <a:xfrm>
            <a:off x="3275856" y="0"/>
            <a:ext cx="459292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Ошибана</a:t>
            </a: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- 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4" descr="C:\Program Files\Новый Диск\Искусственные цветы\data\images\page\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571625"/>
            <a:ext cx="333692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 txBox="1">
            <a:spLocks noGrp="1"/>
          </p:cNvSpPr>
          <p:nvPr>
            <p:ph type="title"/>
          </p:nvPr>
        </p:nvSpPr>
        <p:spPr>
          <a:xfrm>
            <a:off x="2132013" y="0"/>
            <a:ext cx="7011987" cy="708025"/>
          </a:xfrm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Способы сушки растений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340" name="TextBox 11"/>
          <p:cNvSpPr txBox="1">
            <a:spLocks noChangeArrowheads="1"/>
          </p:cNvSpPr>
          <p:nvPr/>
        </p:nvSpPr>
        <p:spPr bwMode="auto">
          <a:xfrm>
            <a:off x="4143375" y="620713"/>
            <a:ext cx="50006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atin typeface="+mn-lt"/>
              </a:rPr>
              <a:t>Сушка на воздухе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atin typeface="+mn-lt"/>
              </a:rPr>
              <a:t>Глицерином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atin typeface="+mn-lt"/>
              </a:rPr>
              <a:t>Обрабатывая веществами, которые поглощают влагу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atin typeface="+mn-lt"/>
              </a:rPr>
              <a:t>Прессованием</a:t>
            </a:r>
          </a:p>
          <a:p>
            <a:pPr marL="342900" indent="-342900">
              <a:buFontTx/>
              <a:buAutoNum type="arabicPeriod"/>
              <a:defRPr/>
            </a:pPr>
            <a:endParaRPr lang="ru-RU" dirty="0"/>
          </a:p>
        </p:txBody>
      </p:sp>
      <p:pic>
        <p:nvPicPr>
          <p:cNvPr id="5" name="Picture 10" descr="C:\Program Files\Новый Диск\Искусственные цветы\data\images\page\1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571625"/>
            <a:ext cx="2786063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Program Files\Новый Диск\Искусственные цветы\data\images\page\1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1571625"/>
            <a:ext cx="278606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Program Files\Новый Диск\Искусственные цветы\data\images\page\1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1643063"/>
            <a:ext cx="27146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Program Files\Новый Диск\Искусственные цветы\data\images\page\1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" y="1571625"/>
            <a:ext cx="2786063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Рамка 8"/>
          <p:cNvSpPr/>
          <p:nvPr/>
        </p:nvSpPr>
        <p:spPr>
          <a:xfrm>
            <a:off x="142844" y="1142984"/>
            <a:ext cx="3643338" cy="4786346"/>
          </a:xfrm>
          <a:prstGeom prst="fram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12" descr="C:\Program Files\Новый Диск\Искусственные цветы\data\images\page\14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34" y="1571612"/>
            <a:ext cx="2837676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3490913" y="2997200"/>
            <a:ext cx="56530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dirty="0">
                <a:latin typeface="+mn-lt"/>
              </a:rPr>
              <a:t>Хранение  растений</a:t>
            </a: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4427538" y="3716338"/>
            <a:ext cx="4391025" cy="360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400"/>
              <a:t>Рекомендуется хранить: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400"/>
              <a:t>в гербарных папках</a:t>
            </a:r>
          </a:p>
          <a:p>
            <a:pPr marL="342900" indent="-342900">
              <a:buFont typeface="Arial" charset="0"/>
              <a:buChar char="•"/>
            </a:pPr>
            <a:endParaRPr lang="ru-RU" sz="2400"/>
          </a:p>
          <a:p>
            <a:pPr marL="342900" indent="-342900"/>
            <a:r>
              <a:rPr lang="ru-RU" sz="2400"/>
              <a:t>Не рекомендуется: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400"/>
              <a:t>в ящиках, коробках, объемных пакетах   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400"/>
              <a:t>помещениях с высокой влажностью</a:t>
            </a:r>
          </a:p>
          <a:p>
            <a:pPr marL="342900" indent="-342900">
              <a:buFontTx/>
              <a:buAutoNum type="arabicPeriod"/>
            </a:pPr>
            <a:endParaRPr lang="ru-RU"/>
          </a:p>
          <a:p>
            <a:pPr marL="342900" indent="-342900">
              <a:buFontTx/>
              <a:buAutoNum type="arabicPeriod"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340" grpId="0"/>
      <p:bldP spid="14340" grpId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 rot="-694330">
            <a:off x="611188" y="620713"/>
            <a:ext cx="5761037" cy="18002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785828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"/>
                <a:cs typeface="Arial"/>
              </a:rPr>
              <a:t>"Все о цвете"</a:t>
            </a:r>
          </a:p>
        </p:txBody>
      </p:sp>
      <p:pic>
        <p:nvPicPr>
          <p:cNvPr id="15363" name="Picture 3" descr="спектр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000375"/>
            <a:ext cx="2960688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спект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125538"/>
            <a:ext cx="254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цве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1916113"/>
            <a:ext cx="4198938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спект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4787900"/>
            <a:ext cx="1646237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dsc02315"/>
          <p:cNvPicPr>
            <a:picLocks noChangeAspect="1" noChangeArrowheads="1"/>
          </p:cNvPicPr>
          <p:nvPr/>
        </p:nvPicPr>
        <p:blipFill>
          <a:blip r:embed="rId2" cstate="email"/>
          <a:srcRect l="9657" t="6438" r="5847" b="6652"/>
          <a:stretch>
            <a:fillRect/>
          </a:stretch>
        </p:blipFill>
        <p:spPr bwMode="auto">
          <a:xfrm>
            <a:off x="3143240" y="4763846"/>
            <a:ext cx="2714644" cy="209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6387" name="Picture 2" descr="dsc0047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1285860"/>
            <a:ext cx="1875248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6391" name="Picture 5" descr="Безымянный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20720">
            <a:off x="6361454" y="3853992"/>
            <a:ext cx="2071702" cy="277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6392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2928934"/>
            <a:ext cx="2567303" cy="164307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6393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1214422"/>
            <a:ext cx="2428892" cy="15995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2" name="Прямоугольник 11"/>
          <p:cNvSpPr/>
          <p:nvPr/>
        </p:nvSpPr>
        <p:spPr>
          <a:xfrm>
            <a:off x="1142976" y="0"/>
            <a:ext cx="7144905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9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Выработка идей и </a:t>
            </a:r>
          </a:p>
          <a:p>
            <a:pPr algn="ctr">
              <a:defRPr/>
            </a:pPr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9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поиск возможных решений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9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58" y="1142984"/>
            <a:ext cx="210386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6388" name="Picture 2" descr="dscn6470"/>
          <p:cNvPicPr>
            <a:picLocks noChangeAspect="1" noChangeArrowheads="1"/>
          </p:cNvPicPr>
          <p:nvPr/>
        </p:nvPicPr>
        <p:blipFill>
          <a:blip r:embed="rId8" cstate="email"/>
          <a:srcRect l="6249" t="7031" r="9376" b="6250"/>
          <a:stretch>
            <a:fillRect/>
          </a:stretch>
        </p:blipFill>
        <p:spPr bwMode="auto">
          <a:xfrm>
            <a:off x="714348" y="3714752"/>
            <a:ext cx="2143141" cy="293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1" descr="C:\Program Files\Новый Диск\Искусственные цветы\data\images\page\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0"/>
            <a:ext cx="5072062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85813" y="142875"/>
            <a:ext cx="83581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Дизайн - критерии к изделию</a:t>
            </a:r>
          </a:p>
        </p:txBody>
      </p:sp>
      <p:sp>
        <p:nvSpPr>
          <p:cNvPr id="35" name="Облако 34"/>
          <p:cNvSpPr/>
          <p:nvPr/>
        </p:nvSpPr>
        <p:spPr>
          <a:xfrm>
            <a:off x="2786063" y="3357563"/>
            <a:ext cx="1500187" cy="1357312"/>
          </a:xfrm>
          <a:prstGeom prst="cloud">
            <a:avLst/>
          </a:prstGeom>
          <a:solidFill>
            <a:srgbClr val="99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 rot="3947322">
            <a:off x="519917" y="4268231"/>
            <a:ext cx="2570989" cy="2803008"/>
          </a:xfrm>
          <a:custGeom>
            <a:avLst/>
            <a:gdLst>
              <a:gd name="connsiteX0" fmla="*/ 1821979 w 2348494"/>
              <a:gd name="connsiteY0" fmla="*/ 145582 h 2843694"/>
              <a:gd name="connsiteX1" fmla="*/ 1777734 w 2348494"/>
              <a:gd name="connsiteY1" fmla="*/ 116085 h 2843694"/>
              <a:gd name="connsiteX2" fmla="*/ 1703992 w 2348494"/>
              <a:gd name="connsiteY2" fmla="*/ 86589 h 2843694"/>
              <a:gd name="connsiteX3" fmla="*/ 1541759 w 2348494"/>
              <a:gd name="connsiteY3" fmla="*/ 42343 h 2843694"/>
              <a:gd name="connsiteX4" fmla="*/ 1379527 w 2348494"/>
              <a:gd name="connsiteY4" fmla="*/ 116085 h 2843694"/>
              <a:gd name="connsiteX5" fmla="*/ 1394276 w 2348494"/>
              <a:gd name="connsiteY5" fmla="*/ 160330 h 2843694"/>
              <a:gd name="connsiteX6" fmla="*/ 1069811 w 2348494"/>
              <a:gd name="connsiteY6" fmla="*/ 175079 h 2843694"/>
              <a:gd name="connsiteX7" fmla="*/ 966572 w 2348494"/>
              <a:gd name="connsiteY7" fmla="*/ 234072 h 2843694"/>
              <a:gd name="connsiteX8" fmla="*/ 922327 w 2348494"/>
              <a:gd name="connsiteY8" fmla="*/ 278318 h 2843694"/>
              <a:gd name="connsiteX9" fmla="*/ 878082 w 2348494"/>
              <a:gd name="connsiteY9" fmla="*/ 293066 h 2843694"/>
              <a:gd name="connsiteX10" fmla="*/ 833837 w 2348494"/>
              <a:gd name="connsiteY10" fmla="*/ 322563 h 2843694"/>
              <a:gd name="connsiteX11" fmla="*/ 819088 w 2348494"/>
              <a:gd name="connsiteY11" fmla="*/ 366808 h 2843694"/>
              <a:gd name="connsiteX12" fmla="*/ 863334 w 2348494"/>
              <a:gd name="connsiteY12" fmla="*/ 381556 h 2843694"/>
              <a:gd name="connsiteX13" fmla="*/ 981321 w 2348494"/>
              <a:gd name="connsiteY13" fmla="*/ 396305 h 2843694"/>
              <a:gd name="connsiteX14" fmla="*/ 789592 w 2348494"/>
              <a:gd name="connsiteY14" fmla="*/ 425801 h 2843694"/>
              <a:gd name="connsiteX15" fmla="*/ 745346 w 2348494"/>
              <a:gd name="connsiteY15" fmla="*/ 440550 h 2843694"/>
              <a:gd name="connsiteX16" fmla="*/ 686353 w 2348494"/>
              <a:gd name="connsiteY16" fmla="*/ 529040 h 2843694"/>
              <a:gd name="connsiteX17" fmla="*/ 656856 w 2348494"/>
              <a:gd name="connsiteY17" fmla="*/ 573285 h 2843694"/>
              <a:gd name="connsiteX18" fmla="*/ 553617 w 2348494"/>
              <a:gd name="connsiteY18" fmla="*/ 720769 h 2843694"/>
              <a:gd name="connsiteX19" fmla="*/ 524121 w 2348494"/>
              <a:gd name="connsiteY19" fmla="*/ 779763 h 2843694"/>
              <a:gd name="connsiteX20" fmla="*/ 583114 w 2348494"/>
              <a:gd name="connsiteY20" fmla="*/ 809259 h 2843694"/>
              <a:gd name="connsiteX21" fmla="*/ 627359 w 2348494"/>
              <a:gd name="connsiteY21" fmla="*/ 824008 h 2843694"/>
              <a:gd name="connsiteX22" fmla="*/ 612611 w 2348494"/>
              <a:gd name="connsiteY22" fmla="*/ 868253 h 2843694"/>
              <a:gd name="connsiteX23" fmla="*/ 524121 w 2348494"/>
              <a:gd name="connsiteY23" fmla="*/ 956743 h 2843694"/>
              <a:gd name="connsiteX24" fmla="*/ 479876 w 2348494"/>
              <a:gd name="connsiteY24" fmla="*/ 1045234 h 2843694"/>
              <a:gd name="connsiteX25" fmla="*/ 420882 w 2348494"/>
              <a:gd name="connsiteY25" fmla="*/ 1133724 h 2843694"/>
              <a:gd name="connsiteX26" fmla="*/ 376637 w 2348494"/>
              <a:gd name="connsiteY26" fmla="*/ 1222214 h 2843694"/>
              <a:gd name="connsiteX27" fmla="*/ 361888 w 2348494"/>
              <a:gd name="connsiteY27" fmla="*/ 1266459 h 2843694"/>
              <a:gd name="connsiteX28" fmla="*/ 317643 w 2348494"/>
              <a:gd name="connsiteY28" fmla="*/ 1354950 h 2843694"/>
              <a:gd name="connsiteX29" fmla="*/ 361888 w 2348494"/>
              <a:gd name="connsiteY29" fmla="*/ 1369698 h 2843694"/>
              <a:gd name="connsiteX30" fmla="*/ 420882 w 2348494"/>
              <a:gd name="connsiteY30" fmla="*/ 1384447 h 2843694"/>
              <a:gd name="connsiteX31" fmla="*/ 406134 w 2348494"/>
              <a:gd name="connsiteY31" fmla="*/ 1443440 h 2843694"/>
              <a:gd name="connsiteX32" fmla="*/ 361888 w 2348494"/>
              <a:gd name="connsiteY32" fmla="*/ 1576176 h 2843694"/>
              <a:gd name="connsiteX33" fmla="*/ 347140 w 2348494"/>
              <a:gd name="connsiteY33" fmla="*/ 1620421 h 2843694"/>
              <a:gd name="connsiteX34" fmla="*/ 332392 w 2348494"/>
              <a:gd name="connsiteY34" fmla="*/ 1664666 h 2843694"/>
              <a:gd name="connsiteX35" fmla="*/ 302895 w 2348494"/>
              <a:gd name="connsiteY35" fmla="*/ 1708911 h 2843694"/>
              <a:gd name="connsiteX36" fmla="*/ 243901 w 2348494"/>
              <a:gd name="connsiteY36" fmla="*/ 1841647 h 2843694"/>
              <a:gd name="connsiteX37" fmla="*/ 229153 w 2348494"/>
              <a:gd name="connsiteY37" fmla="*/ 1885892 h 2843694"/>
              <a:gd name="connsiteX38" fmla="*/ 199656 w 2348494"/>
              <a:gd name="connsiteY38" fmla="*/ 1930137 h 2843694"/>
              <a:gd name="connsiteX39" fmla="*/ 170159 w 2348494"/>
              <a:gd name="connsiteY39" fmla="*/ 2018627 h 2843694"/>
              <a:gd name="connsiteX40" fmla="*/ 155411 w 2348494"/>
              <a:gd name="connsiteY40" fmla="*/ 2062872 h 2843694"/>
              <a:gd name="connsiteX41" fmla="*/ 199656 w 2348494"/>
              <a:gd name="connsiteY41" fmla="*/ 2077621 h 2843694"/>
              <a:gd name="connsiteX42" fmla="*/ 317643 w 2348494"/>
              <a:gd name="connsiteY42" fmla="*/ 2048124 h 2843694"/>
              <a:gd name="connsiteX43" fmla="*/ 302895 w 2348494"/>
              <a:gd name="connsiteY43" fmla="*/ 2136614 h 2843694"/>
              <a:gd name="connsiteX44" fmla="*/ 273398 w 2348494"/>
              <a:gd name="connsiteY44" fmla="*/ 2225105 h 2843694"/>
              <a:gd name="connsiteX45" fmla="*/ 243901 w 2348494"/>
              <a:gd name="connsiteY45" fmla="*/ 2313595 h 2843694"/>
              <a:gd name="connsiteX46" fmla="*/ 214405 w 2348494"/>
              <a:gd name="connsiteY46" fmla="*/ 2402085 h 2843694"/>
              <a:gd name="connsiteX47" fmla="*/ 199656 w 2348494"/>
              <a:gd name="connsiteY47" fmla="*/ 2446330 h 2843694"/>
              <a:gd name="connsiteX48" fmla="*/ 170159 w 2348494"/>
              <a:gd name="connsiteY48" fmla="*/ 2490576 h 2843694"/>
              <a:gd name="connsiteX49" fmla="*/ 111166 w 2348494"/>
              <a:gd name="connsiteY49" fmla="*/ 2608563 h 2843694"/>
              <a:gd name="connsiteX50" fmla="*/ 52172 w 2348494"/>
              <a:gd name="connsiteY50" fmla="*/ 2741298 h 2843694"/>
              <a:gd name="connsiteX51" fmla="*/ 37424 w 2348494"/>
              <a:gd name="connsiteY51" fmla="*/ 2785543 h 2843694"/>
              <a:gd name="connsiteX52" fmla="*/ 7927 w 2348494"/>
              <a:gd name="connsiteY52" fmla="*/ 2829789 h 2843694"/>
              <a:gd name="connsiteX53" fmla="*/ 52172 w 2348494"/>
              <a:gd name="connsiteY53" fmla="*/ 2815040 h 2843694"/>
              <a:gd name="connsiteX54" fmla="*/ 140663 w 2348494"/>
              <a:gd name="connsiteY54" fmla="*/ 2800292 h 2843694"/>
              <a:gd name="connsiteX55" fmla="*/ 214405 w 2348494"/>
              <a:gd name="connsiteY55" fmla="*/ 2726550 h 2843694"/>
              <a:gd name="connsiteX56" fmla="*/ 258650 w 2348494"/>
              <a:gd name="connsiteY56" fmla="*/ 2697053 h 2843694"/>
              <a:gd name="connsiteX57" fmla="*/ 302895 w 2348494"/>
              <a:gd name="connsiteY57" fmla="*/ 2652808 h 2843694"/>
              <a:gd name="connsiteX58" fmla="*/ 435630 w 2348494"/>
              <a:gd name="connsiteY58" fmla="*/ 2549569 h 2843694"/>
              <a:gd name="connsiteX59" fmla="*/ 538869 w 2348494"/>
              <a:gd name="connsiteY59" fmla="*/ 2667556 h 2843694"/>
              <a:gd name="connsiteX60" fmla="*/ 583114 w 2348494"/>
              <a:gd name="connsiteY60" fmla="*/ 2652808 h 2843694"/>
              <a:gd name="connsiteX61" fmla="*/ 671605 w 2348494"/>
              <a:gd name="connsiteY61" fmla="*/ 2564318 h 2843694"/>
              <a:gd name="connsiteX62" fmla="*/ 715850 w 2348494"/>
              <a:gd name="connsiteY62" fmla="*/ 2520072 h 2843694"/>
              <a:gd name="connsiteX63" fmla="*/ 760095 w 2348494"/>
              <a:gd name="connsiteY63" fmla="*/ 2505324 h 2843694"/>
              <a:gd name="connsiteX64" fmla="*/ 774843 w 2348494"/>
              <a:gd name="connsiteY64" fmla="*/ 2564318 h 2843694"/>
              <a:gd name="connsiteX65" fmla="*/ 966572 w 2348494"/>
              <a:gd name="connsiteY65" fmla="*/ 2579066 h 2843694"/>
              <a:gd name="connsiteX66" fmla="*/ 1055063 w 2348494"/>
              <a:gd name="connsiteY66" fmla="*/ 2490576 h 2843694"/>
              <a:gd name="connsiteX67" fmla="*/ 1084559 w 2348494"/>
              <a:gd name="connsiteY67" fmla="*/ 2446330 h 2843694"/>
              <a:gd name="connsiteX68" fmla="*/ 1128805 w 2348494"/>
              <a:gd name="connsiteY68" fmla="*/ 2431582 h 2843694"/>
              <a:gd name="connsiteX69" fmla="*/ 1173050 w 2348494"/>
              <a:gd name="connsiteY69" fmla="*/ 2461079 h 2843694"/>
              <a:gd name="connsiteX70" fmla="*/ 1364779 w 2348494"/>
              <a:gd name="connsiteY70" fmla="*/ 2416834 h 2843694"/>
              <a:gd name="connsiteX71" fmla="*/ 1379527 w 2348494"/>
              <a:gd name="connsiteY71" fmla="*/ 2372589 h 2843694"/>
              <a:gd name="connsiteX72" fmla="*/ 1468017 w 2348494"/>
              <a:gd name="connsiteY72" fmla="*/ 2402085 h 2843694"/>
              <a:gd name="connsiteX73" fmla="*/ 1497514 w 2348494"/>
              <a:gd name="connsiteY73" fmla="*/ 2357840 h 2843694"/>
              <a:gd name="connsiteX74" fmla="*/ 1527011 w 2348494"/>
              <a:gd name="connsiteY74" fmla="*/ 2254601 h 2843694"/>
              <a:gd name="connsiteX75" fmla="*/ 1571256 w 2348494"/>
              <a:gd name="connsiteY75" fmla="*/ 2136614 h 2843694"/>
              <a:gd name="connsiteX76" fmla="*/ 1600753 w 2348494"/>
              <a:gd name="connsiteY76" fmla="*/ 2092369 h 2843694"/>
              <a:gd name="connsiteX77" fmla="*/ 1630250 w 2348494"/>
              <a:gd name="connsiteY77" fmla="*/ 2003879 h 2843694"/>
              <a:gd name="connsiteX78" fmla="*/ 1674495 w 2348494"/>
              <a:gd name="connsiteY78" fmla="*/ 1974382 h 2843694"/>
              <a:gd name="connsiteX79" fmla="*/ 1718740 w 2348494"/>
              <a:gd name="connsiteY79" fmla="*/ 1930137 h 2843694"/>
              <a:gd name="connsiteX80" fmla="*/ 1762985 w 2348494"/>
              <a:gd name="connsiteY80" fmla="*/ 1915389 h 2843694"/>
              <a:gd name="connsiteX81" fmla="*/ 1777734 w 2348494"/>
              <a:gd name="connsiteY81" fmla="*/ 1989130 h 2843694"/>
              <a:gd name="connsiteX82" fmla="*/ 1792482 w 2348494"/>
              <a:gd name="connsiteY82" fmla="*/ 2033376 h 2843694"/>
              <a:gd name="connsiteX83" fmla="*/ 1836727 w 2348494"/>
              <a:gd name="connsiteY83" fmla="*/ 2018627 h 2843694"/>
              <a:gd name="connsiteX84" fmla="*/ 1895721 w 2348494"/>
              <a:gd name="connsiteY84" fmla="*/ 1989130 h 2843694"/>
              <a:gd name="connsiteX85" fmla="*/ 1910469 w 2348494"/>
              <a:gd name="connsiteY85" fmla="*/ 1944885 h 2843694"/>
              <a:gd name="connsiteX86" fmla="*/ 1925217 w 2348494"/>
              <a:gd name="connsiteY86" fmla="*/ 1797401 h 2843694"/>
              <a:gd name="connsiteX87" fmla="*/ 2057953 w 2348494"/>
              <a:gd name="connsiteY87" fmla="*/ 1782653 h 2843694"/>
              <a:gd name="connsiteX88" fmla="*/ 2072701 w 2348494"/>
              <a:gd name="connsiteY88" fmla="*/ 1738408 h 2843694"/>
              <a:gd name="connsiteX89" fmla="*/ 2116946 w 2348494"/>
              <a:gd name="connsiteY89" fmla="*/ 1649918 h 2843694"/>
              <a:gd name="connsiteX90" fmla="*/ 2161192 w 2348494"/>
              <a:gd name="connsiteY90" fmla="*/ 1502434 h 2843694"/>
              <a:gd name="connsiteX91" fmla="*/ 2220185 w 2348494"/>
              <a:gd name="connsiteY91" fmla="*/ 1472937 h 2843694"/>
              <a:gd name="connsiteX92" fmla="*/ 2234934 w 2348494"/>
              <a:gd name="connsiteY92" fmla="*/ 883001 h 2843694"/>
              <a:gd name="connsiteX93" fmla="*/ 2190688 w 2348494"/>
              <a:gd name="connsiteY93" fmla="*/ 750266 h 2843694"/>
              <a:gd name="connsiteX94" fmla="*/ 2175940 w 2348494"/>
              <a:gd name="connsiteY94" fmla="*/ 706021 h 2843694"/>
              <a:gd name="connsiteX95" fmla="*/ 2131695 w 2348494"/>
              <a:gd name="connsiteY95" fmla="*/ 440550 h 2843694"/>
              <a:gd name="connsiteX96" fmla="*/ 2072701 w 2348494"/>
              <a:gd name="connsiteY96" fmla="*/ 352059 h 2843694"/>
              <a:gd name="connsiteX97" fmla="*/ 2043205 w 2348494"/>
              <a:gd name="connsiteY97" fmla="*/ 307814 h 2843694"/>
              <a:gd name="connsiteX98" fmla="*/ 2013708 w 2348494"/>
              <a:gd name="connsiteY98" fmla="*/ 175079 h 2843694"/>
              <a:gd name="connsiteX99" fmla="*/ 1998959 w 2348494"/>
              <a:gd name="connsiteY99" fmla="*/ 42343 h 2843694"/>
              <a:gd name="connsiteX100" fmla="*/ 1954714 w 2348494"/>
              <a:gd name="connsiteY100" fmla="*/ 86589 h 2843694"/>
              <a:gd name="connsiteX101" fmla="*/ 1895721 w 2348494"/>
              <a:gd name="connsiteY101" fmla="*/ 175079 h 2843694"/>
              <a:gd name="connsiteX102" fmla="*/ 1851476 w 2348494"/>
              <a:gd name="connsiteY102" fmla="*/ 189827 h 2843694"/>
              <a:gd name="connsiteX103" fmla="*/ 1748237 w 2348494"/>
              <a:gd name="connsiteY103" fmla="*/ 175079 h 2843694"/>
              <a:gd name="connsiteX104" fmla="*/ 1733488 w 2348494"/>
              <a:gd name="connsiteY104" fmla="*/ 130834 h 2843694"/>
              <a:gd name="connsiteX105" fmla="*/ 1807230 w 2348494"/>
              <a:gd name="connsiteY105" fmla="*/ 145582 h 2843694"/>
              <a:gd name="connsiteX106" fmla="*/ 1821979 w 2348494"/>
              <a:gd name="connsiteY106" fmla="*/ 145582 h 284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2348494" h="2843694">
                <a:moveTo>
                  <a:pt x="1821979" y="145582"/>
                </a:moveTo>
                <a:cubicBezTo>
                  <a:pt x="1817063" y="140666"/>
                  <a:pt x="1793588" y="124012"/>
                  <a:pt x="1777734" y="116085"/>
                </a:cubicBezTo>
                <a:cubicBezTo>
                  <a:pt x="1754055" y="104246"/>
                  <a:pt x="1728872" y="95636"/>
                  <a:pt x="1703992" y="86589"/>
                </a:cubicBezTo>
                <a:cubicBezTo>
                  <a:pt x="1612509" y="53323"/>
                  <a:pt x="1629229" y="59838"/>
                  <a:pt x="1541759" y="42343"/>
                </a:cubicBezTo>
                <a:cubicBezTo>
                  <a:pt x="1356443" y="57787"/>
                  <a:pt x="1346359" y="0"/>
                  <a:pt x="1379527" y="116085"/>
                </a:cubicBezTo>
                <a:cubicBezTo>
                  <a:pt x="1383798" y="131033"/>
                  <a:pt x="1389360" y="145582"/>
                  <a:pt x="1394276" y="160330"/>
                </a:cubicBezTo>
                <a:cubicBezTo>
                  <a:pt x="1286121" y="165246"/>
                  <a:pt x="1177364" y="162669"/>
                  <a:pt x="1069811" y="175079"/>
                </a:cubicBezTo>
                <a:cubicBezTo>
                  <a:pt x="1053069" y="177011"/>
                  <a:pt x="982264" y="220995"/>
                  <a:pt x="966572" y="234072"/>
                </a:cubicBezTo>
                <a:cubicBezTo>
                  <a:pt x="950549" y="247425"/>
                  <a:pt x="939681" y="266748"/>
                  <a:pt x="922327" y="278318"/>
                </a:cubicBezTo>
                <a:cubicBezTo>
                  <a:pt x="909392" y="286941"/>
                  <a:pt x="892830" y="288150"/>
                  <a:pt x="878082" y="293066"/>
                </a:cubicBezTo>
                <a:cubicBezTo>
                  <a:pt x="863334" y="302898"/>
                  <a:pt x="844910" y="308722"/>
                  <a:pt x="833837" y="322563"/>
                </a:cubicBezTo>
                <a:cubicBezTo>
                  <a:pt x="824125" y="334702"/>
                  <a:pt x="812135" y="352903"/>
                  <a:pt x="819088" y="366808"/>
                </a:cubicBezTo>
                <a:cubicBezTo>
                  <a:pt x="826041" y="380713"/>
                  <a:pt x="848038" y="378775"/>
                  <a:pt x="863334" y="381556"/>
                </a:cubicBezTo>
                <a:cubicBezTo>
                  <a:pt x="902330" y="388646"/>
                  <a:pt x="941992" y="391389"/>
                  <a:pt x="981321" y="396305"/>
                </a:cubicBezTo>
                <a:cubicBezTo>
                  <a:pt x="874821" y="431804"/>
                  <a:pt x="1001436" y="393210"/>
                  <a:pt x="789592" y="425801"/>
                </a:cubicBezTo>
                <a:cubicBezTo>
                  <a:pt x="774226" y="428165"/>
                  <a:pt x="760095" y="435634"/>
                  <a:pt x="745346" y="440550"/>
                </a:cubicBezTo>
                <a:lnTo>
                  <a:pt x="686353" y="529040"/>
                </a:lnTo>
                <a:cubicBezTo>
                  <a:pt x="676521" y="543788"/>
                  <a:pt x="667491" y="559105"/>
                  <a:pt x="656856" y="573285"/>
                </a:cubicBezTo>
                <a:cubicBezTo>
                  <a:pt x="629114" y="610275"/>
                  <a:pt x="571769" y="684463"/>
                  <a:pt x="553617" y="720769"/>
                </a:cubicBezTo>
                <a:lnTo>
                  <a:pt x="524121" y="779763"/>
                </a:lnTo>
                <a:cubicBezTo>
                  <a:pt x="543785" y="789595"/>
                  <a:pt x="562906" y="800599"/>
                  <a:pt x="583114" y="809259"/>
                </a:cubicBezTo>
                <a:cubicBezTo>
                  <a:pt x="597403" y="815383"/>
                  <a:pt x="620407" y="810103"/>
                  <a:pt x="627359" y="824008"/>
                </a:cubicBezTo>
                <a:cubicBezTo>
                  <a:pt x="634311" y="837913"/>
                  <a:pt x="622155" y="855982"/>
                  <a:pt x="612611" y="868253"/>
                </a:cubicBezTo>
                <a:cubicBezTo>
                  <a:pt x="587001" y="901181"/>
                  <a:pt x="524121" y="956743"/>
                  <a:pt x="524121" y="956743"/>
                </a:cubicBezTo>
                <a:cubicBezTo>
                  <a:pt x="487050" y="1067955"/>
                  <a:pt x="537055" y="930875"/>
                  <a:pt x="479876" y="1045234"/>
                </a:cubicBezTo>
                <a:cubicBezTo>
                  <a:pt x="437189" y="1130608"/>
                  <a:pt x="504753" y="1049853"/>
                  <a:pt x="420882" y="1133724"/>
                </a:cubicBezTo>
                <a:cubicBezTo>
                  <a:pt x="383815" y="1244928"/>
                  <a:pt x="433814" y="1107862"/>
                  <a:pt x="376637" y="1222214"/>
                </a:cubicBezTo>
                <a:cubicBezTo>
                  <a:pt x="369684" y="1236119"/>
                  <a:pt x="368840" y="1252554"/>
                  <a:pt x="361888" y="1266459"/>
                </a:cubicBezTo>
                <a:cubicBezTo>
                  <a:pt x="304708" y="1380820"/>
                  <a:pt x="354715" y="1243739"/>
                  <a:pt x="317643" y="1354950"/>
                </a:cubicBezTo>
                <a:cubicBezTo>
                  <a:pt x="332391" y="1359866"/>
                  <a:pt x="346553" y="1372254"/>
                  <a:pt x="361888" y="1369698"/>
                </a:cubicBezTo>
                <a:cubicBezTo>
                  <a:pt x="428097" y="1358663"/>
                  <a:pt x="392611" y="1299630"/>
                  <a:pt x="420882" y="1384447"/>
                </a:cubicBezTo>
                <a:cubicBezTo>
                  <a:pt x="415966" y="1404111"/>
                  <a:pt x="411958" y="1424025"/>
                  <a:pt x="406134" y="1443440"/>
                </a:cubicBezTo>
                <a:cubicBezTo>
                  <a:pt x="406128" y="1443462"/>
                  <a:pt x="369266" y="1554043"/>
                  <a:pt x="361888" y="1576176"/>
                </a:cubicBezTo>
                <a:lnTo>
                  <a:pt x="347140" y="1620421"/>
                </a:lnTo>
                <a:cubicBezTo>
                  <a:pt x="342224" y="1635169"/>
                  <a:pt x="341015" y="1651731"/>
                  <a:pt x="332392" y="1664666"/>
                </a:cubicBezTo>
                <a:cubicBezTo>
                  <a:pt x="322560" y="1679414"/>
                  <a:pt x="310094" y="1692713"/>
                  <a:pt x="302895" y="1708911"/>
                </a:cubicBezTo>
                <a:cubicBezTo>
                  <a:pt x="232689" y="1866874"/>
                  <a:pt x="310657" y="1741511"/>
                  <a:pt x="243901" y="1841647"/>
                </a:cubicBezTo>
                <a:cubicBezTo>
                  <a:pt x="238985" y="1856395"/>
                  <a:pt x="236105" y="1871987"/>
                  <a:pt x="229153" y="1885892"/>
                </a:cubicBezTo>
                <a:cubicBezTo>
                  <a:pt x="221226" y="1901746"/>
                  <a:pt x="206855" y="1913939"/>
                  <a:pt x="199656" y="1930137"/>
                </a:cubicBezTo>
                <a:cubicBezTo>
                  <a:pt x="187028" y="1958549"/>
                  <a:pt x="179991" y="1989130"/>
                  <a:pt x="170159" y="2018627"/>
                </a:cubicBezTo>
                <a:lnTo>
                  <a:pt x="155411" y="2062872"/>
                </a:lnTo>
                <a:cubicBezTo>
                  <a:pt x="170159" y="2067788"/>
                  <a:pt x="184110" y="2077621"/>
                  <a:pt x="199656" y="2077621"/>
                </a:cubicBezTo>
                <a:cubicBezTo>
                  <a:pt x="235247" y="2077621"/>
                  <a:pt x="282731" y="2059761"/>
                  <a:pt x="317643" y="2048124"/>
                </a:cubicBezTo>
                <a:cubicBezTo>
                  <a:pt x="312727" y="2077621"/>
                  <a:pt x="310148" y="2107603"/>
                  <a:pt x="302895" y="2136614"/>
                </a:cubicBezTo>
                <a:cubicBezTo>
                  <a:pt x="295354" y="2166778"/>
                  <a:pt x="283230" y="2195608"/>
                  <a:pt x="273398" y="2225105"/>
                </a:cubicBezTo>
                <a:lnTo>
                  <a:pt x="243901" y="2313595"/>
                </a:lnTo>
                <a:lnTo>
                  <a:pt x="214405" y="2402085"/>
                </a:lnTo>
                <a:cubicBezTo>
                  <a:pt x="209489" y="2416833"/>
                  <a:pt x="208279" y="2433395"/>
                  <a:pt x="199656" y="2446330"/>
                </a:cubicBezTo>
                <a:cubicBezTo>
                  <a:pt x="189824" y="2461079"/>
                  <a:pt x="178086" y="2474722"/>
                  <a:pt x="170159" y="2490576"/>
                </a:cubicBezTo>
                <a:cubicBezTo>
                  <a:pt x="98002" y="2634892"/>
                  <a:pt x="179504" y="2506058"/>
                  <a:pt x="111166" y="2608563"/>
                </a:cubicBezTo>
                <a:cubicBezTo>
                  <a:pt x="83020" y="2721141"/>
                  <a:pt x="115959" y="2613723"/>
                  <a:pt x="52172" y="2741298"/>
                </a:cubicBezTo>
                <a:cubicBezTo>
                  <a:pt x="45220" y="2755203"/>
                  <a:pt x="44376" y="2771638"/>
                  <a:pt x="37424" y="2785543"/>
                </a:cubicBezTo>
                <a:cubicBezTo>
                  <a:pt x="29497" y="2801397"/>
                  <a:pt x="0" y="2813935"/>
                  <a:pt x="7927" y="2829789"/>
                </a:cubicBezTo>
                <a:cubicBezTo>
                  <a:pt x="14879" y="2843694"/>
                  <a:pt x="36996" y="2818412"/>
                  <a:pt x="52172" y="2815040"/>
                </a:cubicBezTo>
                <a:cubicBezTo>
                  <a:pt x="81364" y="2808553"/>
                  <a:pt x="111166" y="2805208"/>
                  <a:pt x="140663" y="2800292"/>
                </a:cubicBezTo>
                <a:cubicBezTo>
                  <a:pt x="258650" y="2721633"/>
                  <a:pt x="116082" y="2824873"/>
                  <a:pt x="214405" y="2726550"/>
                </a:cubicBezTo>
                <a:cubicBezTo>
                  <a:pt x="226939" y="2714016"/>
                  <a:pt x="245033" y="2708401"/>
                  <a:pt x="258650" y="2697053"/>
                </a:cubicBezTo>
                <a:cubicBezTo>
                  <a:pt x="274673" y="2683700"/>
                  <a:pt x="286431" y="2665613"/>
                  <a:pt x="302895" y="2652808"/>
                </a:cubicBezTo>
                <a:cubicBezTo>
                  <a:pt x="461661" y="2529322"/>
                  <a:pt x="335181" y="2650018"/>
                  <a:pt x="435630" y="2549569"/>
                </a:cubicBezTo>
                <a:cubicBezTo>
                  <a:pt x="504456" y="2652807"/>
                  <a:pt x="465127" y="2618394"/>
                  <a:pt x="538869" y="2667556"/>
                </a:cubicBezTo>
                <a:cubicBezTo>
                  <a:pt x="553617" y="2662640"/>
                  <a:pt x="570843" y="2662352"/>
                  <a:pt x="583114" y="2652808"/>
                </a:cubicBezTo>
                <a:cubicBezTo>
                  <a:pt x="616042" y="2627198"/>
                  <a:pt x="642108" y="2593815"/>
                  <a:pt x="671605" y="2564318"/>
                </a:cubicBezTo>
                <a:cubicBezTo>
                  <a:pt x="686354" y="2549569"/>
                  <a:pt x="696063" y="2526668"/>
                  <a:pt x="715850" y="2520072"/>
                </a:cubicBezTo>
                <a:lnTo>
                  <a:pt x="760095" y="2505324"/>
                </a:lnTo>
                <a:cubicBezTo>
                  <a:pt x="765011" y="2524989"/>
                  <a:pt x="763599" y="2547452"/>
                  <a:pt x="774843" y="2564318"/>
                </a:cubicBezTo>
                <a:cubicBezTo>
                  <a:pt x="815741" y="2625665"/>
                  <a:pt x="925367" y="2583186"/>
                  <a:pt x="966572" y="2579066"/>
                </a:cubicBezTo>
                <a:cubicBezTo>
                  <a:pt x="996069" y="2549569"/>
                  <a:pt x="1031925" y="2525285"/>
                  <a:pt x="1055063" y="2490576"/>
                </a:cubicBezTo>
                <a:cubicBezTo>
                  <a:pt x="1064895" y="2475827"/>
                  <a:pt x="1070718" y="2457403"/>
                  <a:pt x="1084559" y="2446330"/>
                </a:cubicBezTo>
                <a:cubicBezTo>
                  <a:pt x="1096699" y="2436618"/>
                  <a:pt x="1114056" y="2436498"/>
                  <a:pt x="1128805" y="2431582"/>
                </a:cubicBezTo>
                <a:cubicBezTo>
                  <a:pt x="1143553" y="2441414"/>
                  <a:pt x="1155377" y="2459720"/>
                  <a:pt x="1173050" y="2461079"/>
                </a:cubicBezTo>
                <a:cubicBezTo>
                  <a:pt x="1298882" y="2470758"/>
                  <a:pt x="1293520" y="2464339"/>
                  <a:pt x="1364779" y="2416834"/>
                </a:cubicBezTo>
                <a:cubicBezTo>
                  <a:pt x="1369695" y="2402086"/>
                  <a:pt x="1364137" y="2374788"/>
                  <a:pt x="1379527" y="2372589"/>
                </a:cubicBezTo>
                <a:cubicBezTo>
                  <a:pt x="1410307" y="2368192"/>
                  <a:pt x="1468017" y="2402085"/>
                  <a:pt x="1468017" y="2402085"/>
                </a:cubicBezTo>
                <a:cubicBezTo>
                  <a:pt x="1477849" y="2387337"/>
                  <a:pt x="1489587" y="2373694"/>
                  <a:pt x="1497514" y="2357840"/>
                </a:cubicBezTo>
                <a:cubicBezTo>
                  <a:pt x="1509304" y="2334261"/>
                  <a:pt x="1520709" y="2276660"/>
                  <a:pt x="1527011" y="2254601"/>
                </a:cubicBezTo>
                <a:cubicBezTo>
                  <a:pt x="1535521" y="2224815"/>
                  <a:pt x="1560865" y="2157396"/>
                  <a:pt x="1571256" y="2136614"/>
                </a:cubicBezTo>
                <a:cubicBezTo>
                  <a:pt x="1579183" y="2120760"/>
                  <a:pt x="1590921" y="2107117"/>
                  <a:pt x="1600753" y="2092369"/>
                </a:cubicBezTo>
                <a:cubicBezTo>
                  <a:pt x="1610585" y="2062872"/>
                  <a:pt x="1604380" y="2021126"/>
                  <a:pt x="1630250" y="2003879"/>
                </a:cubicBezTo>
                <a:cubicBezTo>
                  <a:pt x="1644998" y="1994047"/>
                  <a:pt x="1660878" y="1985730"/>
                  <a:pt x="1674495" y="1974382"/>
                </a:cubicBezTo>
                <a:cubicBezTo>
                  <a:pt x="1690518" y="1961029"/>
                  <a:pt x="1701386" y="1941706"/>
                  <a:pt x="1718740" y="1930137"/>
                </a:cubicBezTo>
                <a:cubicBezTo>
                  <a:pt x="1731675" y="1921514"/>
                  <a:pt x="1748237" y="1920305"/>
                  <a:pt x="1762985" y="1915389"/>
                </a:cubicBezTo>
                <a:cubicBezTo>
                  <a:pt x="1767901" y="1939969"/>
                  <a:pt x="1771654" y="1964811"/>
                  <a:pt x="1777734" y="1989130"/>
                </a:cubicBezTo>
                <a:cubicBezTo>
                  <a:pt x="1781505" y="2004212"/>
                  <a:pt x="1778577" y="2026423"/>
                  <a:pt x="1792482" y="2033376"/>
                </a:cubicBezTo>
                <a:cubicBezTo>
                  <a:pt x="1806387" y="2040329"/>
                  <a:pt x="1822438" y="2024751"/>
                  <a:pt x="1836727" y="2018627"/>
                </a:cubicBezTo>
                <a:cubicBezTo>
                  <a:pt x="1856935" y="2009966"/>
                  <a:pt x="1876056" y="1998962"/>
                  <a:pt x="1895721" y="1989130"/>
                </a:cubicBezTo>
                <a:cubicBezTo>
                  <a:pt x="1900637" y="1974382"/>
                  <a:pt x="1908105" y="1960250"/>
                  <a:pt x="1910469" y="1944885"/>
                </a:cubicBezTo>
                <a:cubicBezTo>
                  <a:pt x="1917981" y="1896053"/>
                  <a:pt x="1891983" y="1833959"/>
                  <a:pt x="1925217" y="1797401"/>
                </a:cubicBezTo>
                <a:cubicBezTo>
                  <a:pt x="1955163" y="1764461"/>
                  <a:pt x="2013708" y="1787569"/>
                  <a:pt x="2057953" y="1782653"/>
                </a:cubicBezTo>
                <a:cubicBezTo>
                  <a:pt x="2062869" y="1767905"/>
                  <a:pt x="2065749" y="1752313"/>
                  <a:pt x="2072701" y="1738408"/>
                </a:cubicBezTo>
                <a:cubicBezTo>
                  <a:pt x="2115795" y="1652221"/>
                  <a:pt x="2092231" y="1736420"/>
                  <a:pt x="2116946" y="1649918"/>
                </a:cubicBezTo>
                <a:cubicBezTo>
                  <a:pt x="2123443" y="1627178"/>
                  <a:pt x="2149510" y="1508275"/>
                  <a:pt x="2161192" y="1502434"/>
                </a:cubicBezTo>
                <a:lnTo>
                  <a:pt x="2220185" y="1472937"/>
                </a:lnTo>
                <a:cubicBezTo>
                  <a:pt x="2348494" y="1280475"/>
                  <a:pt x="2271960" y="1413712"/>
                  <a:pt x="2234934" y="883001"/>
                </a:cubicBezTo>
                <a:cubicBezTo>
                  <a:pt x="2234934" y="882995"/>
                  <a:pt x="2198063" y="772391"/>
                  <a:pt x="2190688" y="750266"/>
                </a:cubicBezTo>
                <a:lnTo>
                  <a:pt x="2175940" y="706021"/>
                </a:lnTo>
                <a:cubicBezTo>
                  <a:pt x="2171724" y="655428"/>
                  <a:pt x="2173024" y="502544"/>
                  <a:pt x="2131695" y="440550"/>
                </a:cubicBezTo>
                <a:lnTo>
                  <a:pt x="2072701" y="352059"/>
                </a:lnTo>
                <a:lnTo>
                  <a:pt x="2043205" y="307814"/>
                </a:lnTo>
                <a:cubicBezTo>
                  <a:pt x="2032468" y="264866"/>
                  <a:pt x="2019951" y="218778"/>
                  <a:pt x="2013708" y="175079"/>
                </a:cubicBezTo>
                <a:cubicBezTo>
                  <a:pt x="2007412" y="131009"/>
                  <a:pt x="2003875" y="86588"/>
                  <a:pt x="1998959" y="42343"/>
                </a:cubicBezTo>
                <a:cubicBezTo>
                  <a:pt x="1984211" y="57092"/>
                  <a:pt x="1966284" y="69234"/>
                  <a:pt x="1954714" y="86589"/>
                </a:cubicBezTo>
                <a:cubicBezTo>
                  <a:pt x="1911421" y="151530"/>
                  <a:pt x="1980408" y="118622"/>
                  <a:pt x="1895721" y="175079"/>
                </a:cubicBezTo>
                <a:cubicBezTo>
                  <a:pt x="1882786" y="183702"/>
                  <a:pt x="1866224" y="184911"/>
                  <a:pt x="1851476" y="189827"/>
                </a:cubicBezTo>
                <a:cubicBezTo>
                  <a:pt x="1817063" y="184911"/>
                  <a:pt x="1779330" y="190625"/>
                  <a:pt x="1748237" y="175079"/>
                </a:cubicBezTo>
                <a:cubicBezTo>
                  <a:pt x="1734332" y="168127"/>
                  <a:pt x="1719583" y="137787"/>
                  <a:pt x="1733488" y="130834"/>
                </a:cubicBezTo>
                <a:cubicBezTo>
                  <a:pt x="1755909" y="119623"/>
                  <a:pt x="1782649" y="140666"/>
                  <a:pt x="1807230" y="145582"/>
                </a:cubicBezTo>
                <a:cubicBezTo>
                  <a:pt x="1823534" y="194491"/>
                  <a:pt x="1826895" y="150498"/>
                  <a:pt x="1821979" y="145582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4" name="TextBox 42"/>
          <p:cNvSpPr txBox="1">
            <a:spLocks noChangeArrowheads="1"/>
          </p:cNvSpPr>
          <p:nvPr/>
        </p:nvSpPr>
        <p:spPr bwMode="auto">
          <a:xfrm rot="1947497">
            <a:off x="1158875" y="5561013"/>
            <a:ext cx="20113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Экономическое обоснованное</a:t>
            </a:r>
          </a:p>
        </p:txBody>
      </p:sp>
      <p:sp>
        <p:nvSpPr>
          <p:cNvPr id="37" name="Полилиния 36"/>
          <p:cNvSpPr/>
          <p:nvPr/>
        </p:nvSpPr>
        <p:spPr>
          <a:xfrm rot="12237358">
            <a:off x="5180219" y="3110469"/>
            <a:ext cx="1657090" cy="2347616"/>
          </a:xfrm>
          <a:custGeom>
            <a:avLst/>
            <a:gdLst>
              <a:gd name="connsiteX0" fmla="*/ 1821979 w 2348494"/>
              <a:gd name="connsiteY0" fmla="*/ 145582 h 2843694"/>
              <a:gd name="connsiteX1" fmla="*/ 1777734 w 2348494"/>
              <a:gd name="connsiteY1" fmla="*/ 116085 h 2843694"/>
              <a:gd name="connsiteX2" fmla="*/ 1703992 w 2348494"/>
              <a:gd name="connsiteY2" fmla="*/ 86589 h 2843694"/>
              <a:gd name="connsiteX3" fmla="*/ 1541759 w 2348494"/>
              <a:gd name="connsiteY3" fmla="*/ 42343 h 2843694"/>
              <a:gd name="connsiteX4" fmla="*/ 1379527 w 2348494"/>
              <a:gd name="connsiteY4" fmla="*/ 116085 h 2843694"/>
              <a:gd name="connsiteX5" fmla="*/ 1394276 w 2348494"/>
              <a:gd name="connsiteY5" fmla="*/ 160330 h 2843694"/>
              <a:gd name="connsiteX6" fmla="*/ 1069811 w 2348494"/>
              <a:gd name="connsiteY6" fmla="*/ 175079 h 2843694"/>
              <a:gd name="connsiteX7" fmla="*/ 966572 w 2348494"/>
              <a:gd name="connsiteY7" fmla="*/ 234072 h 2843694"/>
              <a:gd name="connsiteX8" fmla="*/ 922327 w 2348494"/>
              <a:gd name="connsiteY8" fmla="*/ 278318 h 2843694"/>
              <a:gd name="connsiteX9" fmla="*/ 878082 w 2348494"/>
              <a:gd name="connsiteY9" fmla="*/ 293066 h 2843694"/>
              <a:gd name="connsiteX10" fmla="*/ 833837 w 2348494"/>
              <a:gd name="connsiteY10" fmla="*/ 322563 h 2843694"/>
              <a:gd name="connsiteX11" fmla="*/ 819088 w 2348494"/>
              <a:gd name="connsiteY11" fmla="*/ 366808 h 2843694"/>
              <a:gd name="connsiteX12" fmla="*/ 863334 w 2348494"/>
              <a:gd name="connsiteY12" fmla="*/ 381556 h 2843694"/>
              <a:gd name="connsiteX13" fmla="*/ 981321 w 2348494"/>
              <a:gd name="connsiteY13" fmla="*/ 396305 h 2843694"/>
              <a:gd name="connsiteX14" fmla="*/ 789592 w 2348494"/>
              <a:gd name="connsiteY14" fmla="*/ 425801 h 2843694"/>
              <a:gd name="connsiteX15" fmla="*/ 745346 w 2348494"/>
              <a:gd name="connsiteY15" fmla="*/ 440550 h 2843694"/>
              <a:gd name="connsiteX16" fmla="*/ 686353 w 2348494"/>
              <a:gd name="connsiteY16" fmla="*/ 529040 h 2843694"/>
              <a:gd name="connsiteX17" fmla="*/ 656856 w 2348494"/>
              <a:gd name="connsiteY17" fmla="*/ 573285 h 2843694"/>
              <a:gd name="connsiteX18" fmla="*/ 553617 w 2348494"/>
              <a:gd name="connsiteY18" fmla="*/ 720769 h 2843694"/>
              <a:gd name="connsiteX19" fmla="*/ 524121 w 2348494"/>
              <a:gd name="connsiteY19" fmla="*/ 779763 h 2843694"/>
              <a:gd name="connsiteX20" fmla="*/ 583114 w 2348494"/>
              <a:gd name="connsiteY20" fmla="*/ 809259 h 2843694"/>
              <a:gd name="connsiteX21" fmla="*/ 627359 w 2348494"/>
              <a:gd name="connsiteY21" fmla="*/ 824008 h 2843694"/>
              <a:gd name="connsiteX22" fmla="*/ 612611 w 2348494"/>
              <a:gd name="connsiteY22" fmla="*/ 868253 h 2843694"/>
              <a:gd name="connsiteX23" fmla="*/ 524121 w 2348494"/>
              <a:gd name="connsiteY23" fmla="*/ 956743 h 2843694"/>
              <a:gd name="connsiteX24" fmla="*/ 479876 w 2348494"/>
              <a:gd name="connsiteY24" fmla="*/ 1045234 h 2843694"/>
              <a:gd name="connsiteX25" fmla="*/ 420882 w 2348494"/>
              <a:gd name="connsiteY25" fmla="*/ 1133724 h 2843694"/>
              <a:gd name="connsiteX26" fmla="*/ 376637 w 2348494"/>
              <a:gd name="connsiteY26" fmla="*/ 1222214 h 2843694"/>
              <a:gd name="connsiteX27" fmla="*/ 361888 w 2348494"/>
              <a:gd name="connsiteY27" fmla="*/ 1266459 h 2843694"/>
              <a:gd name="connsiteX28" fmla="*/ 317643 w 2348494"/>
              <a:gd name="connsiteY28" fmla="*/ 1354950 h 2843694"/>
              <a:gd name="connsiteX29" fmla="*/ 361888 w 2348494"/>
              <a:gd name="connsiteY29" fmla="*/ 1369698 h 2843694"/>
              <a:gd name="connsiteX30" fmla="*/ 420882 w 2348494"/>
              <a:gd name="connsiteY30" fmla="*/ 1384447 h 2843694"/>
              <a:gd name="connsiteX31" fmla="*/ 406134 w 2348494"/>
              <a:gd name="connsiteY31" fmla="*/ 1443440 h 2843694"/>
              <a:gd name="connsiteX32" fmla="*/ 361888 w 2348494"/>
              <a:gd name="connsiteY32" fmla="*/ 1576176 h 2843694"/>
              <a:gd name="connsiteX33" fmla="*/ 347140 w 2348494"/>
              <a:gd name="connsiteY33" fmla="*/ 1620421 h 2843694"/>
              <a:gd name="connsiteX34" fmla="*/ 332392 w 2348494"/>
              <a:gd name="connsiteY34" fmla="*/ 1664666 h 2843694"/>
              <a:gd name="connsiteX35" fmla="*/ 302895 w 2348494"/>
              <a:gd name="connsiteY35" fmla="*/ 1708911 h 2843694"/>
              <a:gd name="connsiteX36" fmla="*/ 243901 w 2348494"/>
              <a:gd name="connsiteY36" fmla="*/ 1841647 h 2843694"/>
              <a:gd name="connsiteX37" fmla="*/ 229153 w 2348494"/>
              <a:gd name="connsiteY37" fmla="*/ 1885892 h 2843694"/>
              <a:gd name="connsiteX38" fmla="*/ 199656 w 2348494"/>
              <a:gd name="connsiteY38" fmla="*/ 1930137 h 2843694"/>
              <a:gd name="connsiteX39" fmla="*/ 170159 w 2348494"/>
              <a:gd name="connsiteY39" fmla="*/ 2018627 h 2843694"/>
              <a:gd name="connsiteX40" fmla="*/ 155411 w 2348494"/>
              <a:gd name="connsiteY40" fmla="*/ 2062872 h 2843694"/>
              <a:gd name="connsiteX41" fmla="*/ 199656 w 2348494"/>
              <a:gd name="connsiteY41" fmla="*/ 2077621 h 2843694"/>
              <a:gd name="connsiteX42" fmla="*/ 317643 w 2348494"/>
              <a:gd name="connsiteY42" fmla="*/ 2048124 h 2843694"/>
              <a:gd name="connsiteX43" fmla="*/ 302895 w 2348494"/>
              <a:gd name="connsiteY43" fmla="*/ 2136614 h 2843694"/>
              <a:gd name="connsiteX44" fmla="*/ 273398 w 2348494"/>
              <a:gd name="connsiteY44" fmla="*/ 2225105 h 2843694"/>
              <a:gd name="connsiteX45" fmla="*/ 243901 w 2348494"/>
              <a:gd name="connsiteY45" fmla="*/ 2313595 h 2843694"/>
              <a:gd name="connsiteX46" fmla="*/ 214405 w 2348494"/>
              <a:gd name="connsiteY46" fmla="*/ 2402085 h 2843694"/>
              <a:gd name="connsiteX47" fmla="*/ 199656 w 2348494"/>
              <a:gd name="connsiteY47" fmla="*/ 2446330 h 2843694"/>
              <a:gd name="connsiteX48" fmla="*/ 170159 w 2348494"/>
              <a:gd name="connsiteY48" fmla="*/ 2490576 h 2843694"/>
              <a:gd name="connsiteX49" fmla="*/ 111166 w 2348494"/>
              <a:gd name="connsiteY49" fmla="*/ 2608563 h 2843694"/>
              <a:gd name="connsiteX50" fmla="*/ 52172 w 2348494"/>
              <a:gd name="connsiteY50" fmla="*/ 2741298 h 2843694"/>
              <a:gd name="connsiteX51" fmla="*/ 37424 w 2348494"/>
              <a:gd name="connsiteY51" fmla="*/ 2785543 h 2843694"/>
              <a:gd name="connsiteX52" fmla="*/ 7927 w 2348494"/>
              <a:gd name="connsiteY52" fmla="*/ 2829789 h 2843694"/>
              <a:gd name="connsiteX53" fmla="*/ 52172 w 2348494"/>
              <a:gd name="connsiteY53" fmla="*/ 2815040 h 2843694"/>
              <a:gd name="connsiteX54" fmla="*/ 140663 w 2348494"/>
              <a:gd name="connsiteY54" fmla="*/ 2800292 h 2843694"/>
              <a:gd name="connsiteX55" fmla="*/ 214405 w 2348494"/>
              <a:gd name="connsiteY55" fmla="*/ 2726550 h 2843694"/>
              <a:gd name="connsiteX56" fmla="*/ 258650 w 2348494"/>
              <a:gd name="connsiteY56" fmla="*/ 2697053 h 2843694"/>
              <a:gd name="connsiteX57" fmla="*/ 302895 w 2348494"/>
              <a:gd name="connsiteY57" fmla="*/ 2652808 h 2843694"/>
              <a:gd name="connsiteX58" fmla="*/ 435630 w 2348494"/>
              <a:gd name="connsiteY58" fmla="*/ 2549569 h 2843694"/>
              <a:gd name="connsiteX59" fmla="*/ 538869 w 2348494"/>
              <a:gd name="connsiteY59" fmla="*/ 2667556 h 2843694"/>
              <a:gd name="connsiteX60" fmla="*/ 583114 w 2348494"/>
              <a:gd name="connsiteY60" fmla="*/ 2652808 h 2843694"/>
              <a:gd name="connsiteX61" fmla="*/ 671605 w 2348494"/>
              <a:gd name="connsiteY61" fmla="*/ 2564318 h 2843694"/>
              <a:gd name="connsiteX62" fmla="*/ 715850 w 2348494"/>
              <a:gd name="connsiteY62" fmla="*/ 2520072 h 2843694"/>
              <a:gd name="connsiteX63" fmla="*/ 760095 w 2348494"/>
              <a:gd name="connsiteY63" fmla="*/ 2505324 h 2843694"/>
              <a:gd name="connsiteX64" fmla="*/ 774843 w 2348494"/>
              <a:gd name="connsiteY64" fmla="*/ 2564318 h 2843694"/>
              <a:gd name="connsiteX65" fmla="*/ 966572 w 2348494"/>
              <a:gd name="connsiteY65" fmla="*/ 2579066 h 2843694"/>
              <a:gd name="connsiteX66" fmla="*/ 1055063 w 2348494"/>
              <a:gd name="connsiteY66" fmla="*/ 2490576 h 2843694"/>
              <a:gd name="connsiteX67" fmla="*/ 1084559 w 2348494"/>
              <a:gd name="connsiteY67" fmla="*/ 2446330 h 2843694"/>
              <a:gd name="connsiteX68" fmla="*/ 1128805 w 2348494"/>
              <a:gd name="connsiteY68" fmla="*/ 2431582 h 2843694"/>
              <a:gd name="connsiteX69" fmla="*/ 1173050 w 2348494"/>
              <a:gd name="connsiteY69" fmla="*/ 2461079 h 2843694"/>
              <a:gd name="connsiteX70" fmla="*/ 1364779 w 2348494"/>
              <a:gd name="connsiteY70" fmla="*/ 2416834 h 2843694"/>
              <a:gd name="connsiteX71" fmla="*/ 1379527 w 2348494"/>
              <a:gd name="connsiteY71" fmla="*/ 2372589 h 2843694"/>
              <a:gd name="connsiteX72" fmla="*/ 1468017 w 2348494"/>
              <a:gd name="connsiteY72" fmla="*/ 2402085 h 2843694"/>
              <a:gd name="connsiteX73" fmla="*/ 1497514 w 2348494"/>
              <a:gd name="connsiteY73" fmla="*/ 2357840 h 2843694"/>
              <a:gd name="connsiteX74" fmla="*/ 1527011 w 2348494"/>
              <a:gd name="connsiteY74" fmla="*/ 2254601 h 2843694"/>
              <a:gd name="connsiteX75" fmla="*/ 1571256 w 2348494"/>
              <a:gd name="connsiteY75" fmla="*/ 2136614 h 2843694"/>
              <a:gd name="connsiteX76" fmla="*/ 1600753 w 2348494"/>
              <a:gd name="connsiteY76" fmla="*/ 2092369 h 2843694"/>
              <a:gd name="connsiteX77" fmla="*/ 1630250 w 2348494"/>
              <a:gd name="connsiteY77" fmla="*/ 2003879 h 2843694"/>
              <a:gd name="connsiteX78" fmla="*/ 1674495 w 2348494"/>
              <a:gd name="connsiteY78" fmla="*/ 1974382 h 2843694"/>
              <a:gd name="connsiteX79" fmla="*/ 1718740 w 2348494"/>
              <a:gd name="connsiteY79" fmla="*/ 1930137 h 2843694"/>
              <a:gd name="connsiteX80" fmla="*/ 1762985 w 2348494"/>
              <a:gd name="connsiteY80" fmla="*/ 1915389 h 2843694"/>
              <a:gd name="connsiteX81" fmla="*/ 1777734 w 2348494"/>
              <a:gd name="connsiteY81" fmla="*/ 1989130 h 2843694"/>
              <a:gd name="connsiteX82" fmla="*/ 1792482 w 2348494"/>
              <a:gd name="connsiteY82" fmla="*/ 2033376 h 2843694"/>
              <a:gd name="connsiteX83" fmla="*/ 1836727 w 2348494"/>
              <a:gd name="connsiteY83" fmla="*/ 2018627 h 2843694"/>
              <a:gd name="connsiteX84" fmla="*/ 1895721 w 2348494"/>
              <a:gd name="connsiteY84" fmla="*/ 1989130 h 2843694"/>
              <a:gd name="connsiteX85" fmla="*/ 1910469 w 2348494"/>
              <a:gd name="connsiteY85" fmla="*/ 1944885 h 2843694"/>
              <a:gd name="connsiteX86" fmla="*/ 1925217 w 2348494"/>
              <a:gd name="connsiteY86" fmla="*/ 1797401 h 2843694"/>
              <a:gd name="connsiteX87" fmla="*/ 2057953 w 2348494"/>
              <a:gd name="connsiteY87" fmla="*/ 1782653 h 2843694"/>
              <a:gd name="connsiteX88" fmla="*/ 2072701 w 2348494"/>
              <a:gd name="connsiteY88" fmla="*/ 1738408 h 2843694"/>
              <a:gd name="connsiteX89" fmla="*/ 2116946 w 2348494"/>
              <a:gd name="connsiteY89" fmla="*/ 1649918 h 2843694"/>
              <a:gd name="connsiteX90" fmla="*/ 2161192 w 2348494"/>
              <a:gd name="connsiteY90" fmla="*/ 1502434 h 2843694"/>
              <a:gd name="connsiteX91" fmla="*/ 2220185 w 2348494"/>
              <a:gd name="connsiteY91" fmla="*/ 1472937 h 2843694"/>
              <a:gd name="connsiteX92" fmla="*/ 2234934 w 2348494"/>
              <a:gd name="connsiteY92" fmla="*/ 883001 h 2843694"/>
              <a:gd name="connsiteX93" fmla="*/ 2190688 w 2348494"/>
              <a:gd name="connsiteY93" fmla="*/ 750266 h 2843694"/>
              <a:gd name="connsiteX94" fmla="*/ 2175940 w 2348494"/>
              <a:gd name="connsiteY94" fmla="*/ 706021 h 2843694"/>
              <a:gd name="connsiteX95" fmla="*/ 2131695 w 2348494"/>
              <a:gd name="connsiteY95" fmla="*/ 440550 h 2843694"/>
              <a:gd name="connsiteX96" fmla="*/ 2072701 w 2348494"/>
              <a:gd name="connsiteY96" fmla="*/ 352059 h 2843694"/>
              <a:gd name="connsiteX97" fmla="*/ 2043205 w 2348494"/>
              <a:gd name="connsiteY97" fmla="*/ 307814 h 2843694"/>
              <a:gd name="connsiteX98" fmla="*/ 2013708 w 2348494"/>
              <a:gd name="connsiteY98" fmla="*/ 175079 h 2843694"/>
              <a:gd name="connsiteX99" fmla="*/ 1998959 w 2348494"/>
              <a:gd name="connsiteY99" fmla="*/ 42343 h 2843694"/>
              <a:gd name="connsiteX100" fmla="*/ 1954714 w 2348494"/>
              <a:gd name="connsiteY100" fmla="*/ 86589 h 2843694"/>
              <a:gd name="connsiteX101" fmla="*/ 1895721 w 2348494"/>
              <a:gd name="connsiteY101" fmla="*/ 175079 h 2843694"/>
              <a:gd name="connsiteX102" fmla="*/ 1851476 w 2348494"/>
              <a:gd name="connsiteY102" fmla="*/ 189827 h 2843694"/>
              <a:gd name="connsiteX103" fmla="*/ 1748237 w 2348494"/>
              <a:gd name="connsiteY103" fmla="*/ 175079 h 2843694"/>
              <a:gd name="connsiteX104" fmla="*/ 1733488 w 2348494"/>
              <a:gd name="connsiteY104" fmla="*/ 130834 h 2843694"/>
              <a:gd name="connsiteX105" fmla="*/ 1807230 w 2348494"/>
              <a:gd name="connsiteY105" fmla="*/ 145582 h 2843694"/>
              <a:gd name="connsiteX106" fmla="*/ 1821979 w 2348494"/>
              <a:gd name="connsiteY106" fmla="*/ 145582 h 284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2348494" h="2843694">
                <a:moveTo>
                  <a:pt x="1821979" y="145582"/>
                </a:moveTo>
                <a:cubicBezTo>
                  <a:pt x="1817063" y="140666"/>
                  <a:pt x="1793588" y="124012"/>
                  <a:pt x="1777734" y="116085"/>
                </a:cubicBezTo>
                <a:cubicBezTo>
                  <a:pt x="1754055" y="104246"/>
                  <a:pt x="1728872" y="95636"/>
                  <a:pt x="1703992" y="86589"/>
                </a:cubicBezTo>
                <a:cubicBezTo>
                  <a:pt x="1612509" y="53323"/>
                  <a:pt x="1629229" y="59838"/>
                  <a:pt x="1541759" y="42343"/>
                </a:cubicBezTo>
                <a:cubicBezTo>
                  <a:pt x="1356443" y="57787"/>
                  <a:pt x="1346359" y="0"/>
                  <a:pt x="1379527" y="116085"/>
                </a:cubicBezTo>
                <a:cubicBezTo>
                  <a:pt x="1383798" y="131033"/>
                  <a:pt x="1389360" y="145582"/>
                  <a:pt x="1394276" y="160330"/>
                </a:cubicBezTo>
                <a:cubicBezTo>
                  <a:pt x="1286121" y="165246"/>
                  <a:pt x="1177364" y="162669"/>
                  <a:pt x="1069811" y="175079"/>
                </a:cubicBezTo>
                <a:cubicBezTo>
                  <a:pt x="1053069" y="177011"/>
                  <a:pt x="982264" y="220995"/>
                  <a:pt x="966572" y="234072"/>
                </a:cubicBezTo>
                <a:cubicBezTo>
                  <a:pt x="950549" y="247425"/>
                  <a:pt x="939681" y="266748"/>
                  <a:pt x="922327" y="278318"/>
                </a:cubicBezTo>
                <a:cubicBezTo>
                  <a:pt x="909392" y="286941"/>
                  <a:pt x="892830" y="288150"/>
                  <a:pt x="878082" y="293066"/>
                </a:cubicBezTo>
                <a:cubicBezTo>
                  <a:pt x="863334" y="302898"/>
                  <a:pt x="844910" y="308722"/>
                  <a:pt x="833837" y="322563"/>
                </a:cubicBezTo>
                <a:cubicBezTo>
                  <a:pt x="824125" y="334702"/>
                  <a:pt x="812135" y="352903"/>
                  <a:pt x="819088" y="366808"/>
                </a:cubicBezTo>
                <a:cubicBezTo>
                  <a:pt x="826041" y="380713"/>
                  <a:pt x="848038" y="378775"/>
                  <a:pt x="863334" y="381556"/>
                </a:cubicBezTo>
                <a:cubicBezTo>
                  <a:pt x="902330" y="388646"/>
                  <a:pt x="941992" y="391389"/>
                  <a:pt x="981321" y="396305"/>
                </a:cubicBezTo>
                <a:cubicBezTo>
                  <a:pt x="874821" y="431804"/>
                  <a:pt x="1001436" y="393210"/>
                  <a:pt x="789592" y="425801"/>
                </a:cubicBezTo>
                <a:cubicBezTo>
                  <a:pt x="774226" y="428165"/>
                  <a:pt x="760095" y="435634"/>
                  <a:pt x="745346" y="440550"/>
                </a:cubicBezTo>
                <a:lnTo>
                  <a:pt x="686353" y="529040"/>
                </a:lnTo>
                <a:cubicBezTo>
                  <a:pt x="676521" y="543788"/>
                  <a:pt x="667491" y="559105"/>
                  <a:pt x="656856" y="573285"/>
                </a:cubicBezTo>
                <a:cubicBezTo>
                  <a:pt x="629114" y="610275"/>
                  <a:pt x="571769" y="684463"/>
                  <a:pt x="553617" y="720769"/>
                </a:cubicBezTo>
                <a:lnTo>
                  <a:pt x="524121" y="779763"/>
                </a:lnTo>
                <a:cubicBezTo>
                  <a:pt x="543785" y="789595"/>
                  <a:pt x="562906" y="800599"/>
                  <a:pt x="583114" y="809259"/>
                </a:cubicBezTo>
                <a:cubicBezTo>
                  <a:pt x="597403" y="815383"/>
                  <a:pt x="620407" y="810103"/>
                  <a:pt x="627359" y="824008"/>
                </a:cubicBezTo>
                <a:cubicBezTo>
                  <a:pt x="634311" y="837913"/>
                  <a:pt x="622155" y="855982"/>
                  <a:pt x="612611" y="868253"/>
                </a:cubicBezTo>
                <a:cubicBezTo>
                  <a:pt x="587001" y="901181"/>
                  <a:pt x="524121" y="956743"/>
                  <a:pt x="524121" y="956743"/>
                </a:cubicBezTo>
                <a:cubicBezTo>
                  <a:pt x="487050" y="1067955"/>
                  <a:pt x="537055" y="930875"/>
                  <a:pt x="479876" y="1045234"/>
                </a:cubicBezTo>
                <a:cubicBezTo>
                  <a:pt x="437189" y="1130608"/>
                  <a:pt x="504753" y="1049853"/>
                  <a:pt x="420882" y="1133724"/>
                </a:cubicBezTo>
                <a:cubicBezTo>
                  <a:pt x="383815" y="1244928"/>
                  <a:pt x="433814" y="1107862"/>
                  <a:pt x="376637" y="1222214"/>
                </a:cubicBezTo>
                <a:cubicBezTo>
                  <a:pt x="369684" y="1236119"/>
                  <a:pt x="368840" y="1252554"/>
                  <a:pt x="361888" y="1266459"/>
                </a:cubicBezTo>
                <a:cubicBezTo>
                  <a:pt x="304708" y="1380820"/>
                  <a:pt x="354715" y="1243739"/>
                  <a:pt x="317643" y="1354950"/>
                </a:cubicBezTo>
                <a:cubicBezTo>
                  <a:pt x="332391" y="1359866"/>
                  <a:pt x="346553" y="1372254"/>
                  <a:pt x="361888" y="1369698"/>
                </a:cubicBezTo>
                <a:cubicBezTo>
                  <a:pt x="428097" y="1358663"/>
                  <a:pt x="392611" y="1299630"/>
                  <a:pt x="420882" y="1384447"/>
                </a:cubicBezTo>
                <a:cubicBezTo>
                  <a:pt x="415966" y="1404111"/>
                  <a:pt x="411958" y="1424025"/>
                  <a:pt x="406134" y="1443440"/>
                </a:cubicBezTo>
                <a:cubicBezTo>
                  <a:pt x="406128" y="1443462"/>
                  <a:pt x="369266" y="1554043"/>
                  <a:pt x="361888" y="1576176"/>
                </a:cubicBezTo>
                <a:lnTo>
                  <a:pt x="347140" y="1620421"/>
                </a:lnTo>
                <a:cubicBezTo>
                  <a:pt x="342224" y="1635169"/>
                  <a:pt x="341015" y="1651731"/>
                  <a:pt x="332392" y="1664666"/>
                </a:cubicBezTo>
                <a:cubicBezTo>
                  <a:pt x="322560" y="1679414"/>
                  <a:pt x="310094" y="1692713"/>
                  <a:pt x="302895" y="1708911"/>
                </a:cubicBezTo>
                <a:cubicBezTo>
                  <a:pt x="232689" y="1866874"/>
                  <a:pt x="310657" y="1741511"/>
                  <a:pt x="243901" y="1841647"/>
                </a:cubicBezTo>
                <a:cubicBezTo>
                  <a:pt x="238985" y="1856395"/>
                  <a:pt x="236105" y="1871987"/>
                  <a:pt x="229153" y="1885892"/>
                </a:cubicBezTo>
                <a:cubicBezTo>
                  <a:pt x="221226" y="1901746"/>
                  <a:pt x="206855" y="1913939"/>
                  <a:pt x="199656" y="1930137"/>
                </a:cubicBezTo>
                <a:cubicBezTo>
                  <a:pt x="187028" y="1958549"/>
                  <a:pt x="179991" y="1989130"/>
                  <a:pt x="170159" y="2018627"/>
                </a:cubicBezTo>
                <a:lnTo>
                  <a:pt x="155411" y="2062872"/>
                </a:lnTo>
                <a:cubicBezTo>
                  <a:pt x="170159" y="2067788"/>
                  <a:pt x="184110" y="2077621"/>
                  <a:pt x="199656" y="2077621"/>
                </a:cubicBezTo>
                <a:cubicBezTo>
                  <a:pt x="235247" y="2077621"/>
                  <a:pt x="282731" y="2059761"/>
                  <a:pt x="317643" y="2048124"/>
                </a:cubicBezTo>
                <a:cubicBezTo>
                  <a:pt x="312727" y="2077621"/>
                  <a:pt x="310148" y="2107603"/>
                  <a:pt x="302895" y="2136614"/>
                </a:cubicBezTo>
                <a:cubicBezTo>
                  <a:pt x="295354" y="2166778"/>
                  <a:pt x="283230" y="2195608"/>
                  <a:pt x="273398" y="2225105"/>
                </a:cubicBezTo>
                <a:lnTo>
                  <a:pt x="243901" y="2313595"/>
                </a:lnTo>
                <a:lnTo>
                  <a:pt x="214405" y="2402085"/>
                </a:lnTo>
                <a:cubicBezTo>
                  <a:pt x="209489" y="2416833"/>
                  <a:pt x="208279" y="2433395"/>
                  <a:pt x="199656" y="2446330"/>
                </a:cubicBezTo>
                <a:cubicBezTo>
                  <a:pt x="189824" y="2461079"/>
                  <a:pt x="178086" y="2474722"/>
                  <a:pt x="170159" y="2490576"/>
                </a:cubicBezTo>
                <a:cubicBezTo>
                  <a:pt x="98002" y="2634892"/>
                  <a:pt x="179504" y="2506058"/>
                  <a:pt x="111166" y="2608563"/>
                </a:cubicBezTo>
                <a:cubicBezTo>
                  <a:pt x="83020" y="2721141"/>
                  <a:pt x="115959" y="2613723"/>
                  <a:pt x="52172" y="2741298"/>
                </a:cubicBezTo>
                <a:cubicBezTo>
                  <a:pt x="45220" y="2755203"/>
                  <a:pt x="44376" y="2771638"/>
                  <a:pt x="37424" y="2785543"/>
                </a:cubicBezTo>
                <a:cubicBezTo>
                  <a:pt x="29497" y="2801397"/>
                  <a:pt x="0" y="2813935"/>
                  <a:pt x="7927" y="2829789"/>
                </a:cubicBezTo>
                <a:cubicBezTo>
                  <a:pt x="14879" y="2843694"/>
                  <a:pt x="36996" y="2818412"/>
                  <a:pt x="52172" y="2815040"/>
                </a:cubicBezTo>
                <a:cubicBezTo>
                  <a:pt x="81364" y="2808553"/>
                  <a:pt x="111166" y="2805208"/>
                  <a:pt x="140663" y="2800292"/>
                </a:cubicBezTo>
                <a:cubicBezTo>
                  <a:pt x="258650" y="2721633"/>
                  <a:pt x="116082" y="2824873"/>
                  <a:pt x="214405" y="2726550"/>
                </a:cubicBezTo>
                <a:cubicBezTo>
                  <a:pt x="226939" y="2714016"/>
                  <a:pt x="245033" y="2708401"/>
                  <a:pt x="258650" y="2697053"/>
                </a:cubicBezTo>
                <a:cubicBezTo>
                  <a:pt x="274673" y="2683700"/>
                  <a:pt x="286431" y="2665613"/>
                  <a:pt x="302895" y="2652808"/>
                </a:cubicBezTo>
                <a:cubicBezTo>
                  <a:pt x="461661" y="2529322"/>
                  <a:pt x="335181" y="2650018"/>
                  <a:pt x="435630" y="2549569"/>
                </a:cubicBezTo>
                <a:cubicBezTo>
                  <a:pt x="504456" y="2652807"/>
                  <a:pt x="465127" y="2618394"/>
                  <a:pt x="538869" y="2667556"/>
                </a:cubicBezTo>
                <a:cubicBezTo>
                  <a:pt x="553617" y="2662640"/>
                  <a:pt x="570843" y="2662352"/>
                  <a:pt x="583114" y="2652808"/>
                </a:cubicBezTo>
                <a:cubicBezTo>
                  <a:pt x="616042" y="2627198"/>
                  <a:pt x="642108" y="2593815"/>
                  <a:pt x="671605" y="2564318"/>
                </a:cubicBezTo>
                <a:cubicBezTo>
                  <a:pt x="686354" y="2549569"/>
                  <a:pt x="696063" y="2526668"/>
                  <a:pt x="715850" y="2520072"/>
                </a:cubicBezTo>
                <a:lnTo>
                  <a:pt x="760095" y="2505324"/>
                </a:lnTo>
                <a:cubicBezTo>
                  <a:pt x="765011" y="2524989"/>
                  <a:pt x="763599" y="2547452"/>
                  <a:pt x="774843" y="2564318"/>
                </a:cubicBezTo>
                <a:cubicBezTo>
                  <a:pt x="815741" y="2625665"/>
                  <a:pt x="925367" y="2583186"/>
                  <a:pt x="966572" y="2579066"/>
                </a:cubicBezTo>
                <a:cubicBezTo>
                  <a:pt x="996069" y="2549569"/>
                  <a:pt x="1031925" y="2525285"/>
                  <a:pt x="1055063" y="2490576"/>
                </a:cubicBezTo>
                <a:cubicBezTo>
                  <a:pt x="1064895" y="2475827"/>
                  <a:pt x="1070718" y="2457403"/>
                  <a:pt x="1084559" y="2446330"/>
                </a:cubicBezTo>
                <a:cubicBezTo>
                  <a:pt x="1096699" y="2436618"/>
                  <a:pt x="1114056" y="2436498"/>
                  <a:pt x="1128805" y="2431582"/>
                </a:cubicBezTo>
                <a:cubicBezTo>
                  <a:pt x="1143553" y="2441414"/>
                  <a:pt x="1155377" y="2459720"/>
                  <a:pt x="1173050" y="2461079"/>
                </a:cubicBezTo>
                <a:cubicBezTo>
                  <a:pt x="1298882" y="2470758"/>
                  <a:pt x="1293520" y="2464339"/>
                  <a:pt x="1364779" y="2416834"/>
                </a:cubicBezTo>
                <a:cubicBezTo>
                  <a:pt x="1369695" y="2402086"/>
                  <a:pt x="1364137" y="2374788"/>
                  <a:pt x="1379527" y="2372589"/>
                </a:cubicBezTo>
                <a:cubicBezTo>
                  <a:pt x="1410307" y="2368192"/>
                  <a:pt x="1468017" y="2402085"/>
                  <a:pt x="1468017" y="2402085"/>
                </a:cubicBezTo>
                <a:cubicBezTo>
                  <a:pt x="1477849" y="2387337"/>
                  <a:pt x="1489587" y="2373694"/>
                  <a:pt x="1497514" y="2357840"/>
                </a:cubicBezTo>
                <a:cubicBezTo>
                  <a:pt x="1509304" y="2334261"/>
                  <a:pt x="1520709" y="2276660"/>
                  <a:pt x="1527011" y="2254601"/>
                </a:cubicBezTo>
                <a:cubicBezTo>
                  <a:pt x="1535521" y="2224815"/>
                  <a:pt x="1560865" y="2157396"/>
                  <a:pt x="1571256" y="2136614"/>
                </a:cubicBezTo>
                <a:cubicBezTo>
                  <a:pt x="1579183" y="2120760"/>
                  <a:pt x="1590921" y="2107117"/>
                  <a:pt x="1600753" y="2092369"/>
                </a:cubicBezTo>
                <a:cubicBezTo>
                  <a:pt x="1610585" y="2062872"/>
                  <a:pt x="1604380" y="2021126"/>
                  <a:pt x="1630250" y="2003879"/>
                </a:cubicBezTo>
                <a:cubicBezTo>
                  <a:pt x="1644998" y="1994047"/>
                  <a:pt x="1660878" y="1985730"/>
                  <a:pt x="1674495" y="1974382"/>
                </a:cubicBezTo>
                <a:cubicBezTo>
                  <a:pt x="1690518" y="1961029"/>
                  <a:pt x="1701386" y="1941706"/>
                  <a:pt x="1718740" y="1930137"/>
                </a:cubicBezTo>
                <a:cubicBezTo>
                  <a:pt x="1731675" y="1921514"/>
                  <a:pt x="1748237" y="1920305"/>
                  <a:pt x="1762985" y="1915389"/>
                </a:cubicBezTo>
                <a:cubicBezTo>
                  <a:pt x="1767901" y="1939969"/>
                  <a:pt x="1771654" y="1964811"/>
                  <a:pt x="1777734" y="1989130"/>
                </a:cubicBezTo>
                <a:cubicBezTo>
                  <a:pt x="1781505" y="2004212"/>
                  <a:pt x="1778577" y="2026423"/>
                  <a:pt x="1792482" y="2033376"/>
                </a:cubicBezTo>
                <a:cubicBezTo>
                  <a:pt x="1806387" y="2040329"/>
                  <a:pt x="1822438" y="2024751"/>
                  <a:pt x="1836727" y="2018627"/>
                </a:cubicBezTo>
                <a:cubicBezTo>
                  <a:pt x="1856935" y="2009966"/>
                  <a:pt x="1876056" y="1998962"/>
                  <a:pt x="1895721" y="1989130"/>
                </a:cubicBezTo>
                <a:cubicBezTo>
                  <a:pt x="1900637" y="1974382"/>
                  <a:pt x="1908105" y="1960250"/>
                  <a:pt x="1910469" y="1944885"/>
                </a:cubicBezTo>
                <a:cubicBezTo>
                  <a:pt x="1917981" y="1896053"/>
                  <a:pt x="1891983" y="1833959"/>
                  <a:pt x="1925217" y="1797401"/>
                </a:cubicBezTo>
                <a:cubicBezTo>
                  <a:pt x="1955163" y="1764461"/>
                  <a:pt x="2013708" y="1787569"/>
                  <a:pt x="2057953" y="1782653"/>
                </a:cubicBezTo>
                <a:cubicBezTo>
                  <a:pt x="2062869" y="1767905"/>
                  <a:pt x="2065749" y="1752313"/>
                  <a:pt x="2072701" y="1738408"/>
                </a:cubicBezTo>
                <a:cubicBezTo>
                  <a:pt x="2115795" y="1652221"/>
                  <a:pt x="2092231" y="1736420"/>
                  <a:pt x="2116946" y="1649918"/>
                </a:cubicBezTo>
                <a:cubicBezTo>
                  <a:pt x="2123443" y="1627178"/>
                  <a:pt x="2149510" y="1508275"/>
                  <a:pt x="2161192" y="1502434"/>
                </a:cubicBezTo>
                <a:lnTo>
                  <a:pt x="2220185" y="1472937"/>
                </a:lnTo>
                <a:cubicBezTo>
                  <a:pt x="2348494" y="1280475"/>
                  <a:pt x="2271960" y="1413712"/>
                  <a:pt x="2234934" y="883001"/>
                </a:cubicBezTo>
                <a:cubicBezTo>
                  <a:pt x="2234934" y="882995"/>
                  <a:pt x="2198063" y="772391"/>
                  <a:pt x="2190688" y="750266"/>
                </a:cubicBezTo>
                <a:lnTo>
                  <a:pt x="2175940" y="706021"/>
                </a:lnTo>
                <a:cubicBezTo>
                  <a:pt x="2171724" y="655428"/>
                  <a:pt x="2173024" y="502544"/>
                  <a:pt x="2131695" y="440550"/>
                </a:cubicBezTo>
                <a:lnTo>
                  <a:pt x="2072701" y="352059"/>
                </a:lnTo>
                <a:lnTo>
                  <a:pt x="2043205" y="307814"/>
                </a:lnTo>
                <a:cubicBezTo>
                  <a:pt x="2032468" y="264866"/>
                  <a:pt x="2019951" y="218778"/>
                  <a:pt x="2013708" y="175079"/>
                </a:cubicBezTo>
                <a:cubicBezTo>
                  <a:pt x="2007412" y="131009"/>
                  <a:pt x="2003875" y="86588"/>
                  <a:pt x="1998959" y="42343"/>
                </a:cubicBezTo>
                <a:cubicBezTo>
                  <a:pt x="1984211" y="57092"/>
                  <a:pt x="1966284" y="69234"/>
                  <a:pt x="1954714" y="86589"/>
                </a:cubicBezTo>
                <a:cubicBezTo>
                  <a:pt x="1911421" y="151530"/>
                  <a:pt x="1980408" y="118622"/>
                  <a:pt x="1895721" y="175079"/>
                </a:cubicBezTo>
                <a:cubicBezTo>
                  <a:pt x="1882786" y="183702"/>
                  <a:pt x="1866224" y="184911"/>
                  <a:pt x="1851476" y="189827"/>
                </a:cubicBezTo>
                <a:cubicBezTo>
                  <a:pt x="1817063" y="184911"/>
                  <a:pt x="1779330" y="190625"/>
                  <a:pt x="1748237" y="175079"/>
                </a:cubicBezTo>
                <a:cubicBezTo>
                  <a:pt x="1734332" y="168127"/>
                  <a:pt x="1719583" y="137787"/>
                  <a:pt x="1733488" y="130834"/>
                </a:cubicBezTo>
                <a:cubicBezTo>
                  <a:pt x="1755909" y="119623"/>
                  <a:pt x="1782649" y="140666"/>
                  <a:pt x="1807230" y="145582"/>
                </a:cubicBezTo>
                <a:cubicBezTo>
                  <a:pt x="1823534" y="194491"/>
                  <a:pt x="1826895" y="150498"/>
                  <a:pt x="1821979" y="145582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 rot="11827070">
            <a:off x="6338405" y="1673466"/>
            <a:ext cx="1511922" cy="2082307"/>
          </a:xfrm>
          <a:custGeom>
            <a:avLst/>
            <a:gdLst>
              <a:gd name="connsiteX0" fmla="*/ 1821979 w 2348494"/>
              <a:gd name="connsiteY0" fmla="*/ 145582 h 2843694"/>
              <a:gd name="connsiteX1" fmla="*/ 1777734 w 2348494"/>
              <a:gd name="connsiteY1" fmla="*/ 116085 h 2843694"/>
              <a:gd name="connsiteX2" fmla="*/ 1703992 w 2348494"/>
              <a:gd name="connsiteY2" fmla="*/ 86589 h 2843694"/>
              <a:gd name="connsiteX3" fmla="*/ 1541759 w 2348494"/>
              <a:gd name="connsiteY3" fmla="*/ 42343 h 2843694"/>
              <a:gd name="connsiteX4" fmla="*/ 1379527 w 2348494"/>
              <a:gd name="connsiteY4" fmla="*/ 116085 h 2843694"/>
              <a:gd name="connsiteX5" fmla="*/ 1394276 w 2348494"/>
              <a:gd name="connsiteY5" fmla="*/ 160330 h 2843694"/>
              <a:gd name="connsiteX6" fmla="*/ 1069811 w 2348494"/>
              <a:gd name="connsiteY6" fmla="*/ 175079 h 2843694"/>
              <a:gd name="connsiteX7" fmla="*/ 966572 w 2348494"/>
              <a:gd name="connsiteY7" fmla="*/ 234072 h 2843694"/>
              <a:gd name="connsiteX8" fmla="*/ 922327 w 2348494"/>
              <a:gd name="connsiteY8" fmla="*/ 278318 h 2843694"/>
              <a:gd name="connsiteX9" fmla="*/ 878082 w 2348494"/>
              <a:gd name="connsiteY9" fmla="*/ 293066 h 2843694"/>
              <a:gd name="connsiteX10" fmla="*/ 833837 w 2348494"/>
              <a:gd name="connsiteY10" fmla="*/ 322563 h 2843694"/>
              <a:gd name="connsiteX11" fmla="*/ 819088 w 2348494"/>
              <a:gd name="connsiteY11" fmla="*/ 366808 h 2843694"/>
              <a:gd name="connsiteX12" fmla="*/ 863334 w 2348494"/>
              <a:gd name="connsiteY12" fmla="*/ 381556 h 2843694"/>
              <a:gd name="connsiteX13" fmla="*/ 981321 w 2348494"/>
              <a:gd name="connsiteY13" fmla="*/ 396305 h 2843694"/>
              <a:gd name="connsiteX14" fmla="*/ 789592 w 2348494"/>
              <a:gd name="connsiteY14" fmla="*/ 425801 h 2843694"/>
              <a:gd name="connsiteX15" fmla="*/ 745346 w 2348494"/>
              <a:gd name="connsiteY15" fmla="*/ 440550 h 2843694"/>
              <a:gd name="connsiteX16" fmla="*/ 686353 w 2348494"/>
              <a:gd name="connsiteY16" fmla="*/ 529040 h 2843694"/>
              <a:gd name="connsiteX17" fmla="*/ 656856 w 2348494"/>
              <a:gd name="connsiteY17" fmla="*/ 573285 h 2843694"/>
              <a:gd name="connsiteX18" fmla="*/ 553617 w 2348494"/>
              <a:gd name="connsiteY18" fmla="*/ 720769 h 2843694"/>
              <a:gd name="connsiteX19" fmla="*/ 524121 w 2348494"/>
              <a:gd name="connsiteY19" fmla="*/ 779763 h 2843694"/>
              <a:gd name="connsiteX20" fmla="*/ 583114 w 2348494"/>
              <a:gd name="connsiteY20" fmla="*/ 809259 h 2843694"/>
              <a:gd name="connsiteX21" fmla="*/ 627359 w 2348494"/>
              <a:gd name="connsiteY21" fmla="*/ 824008 h 2843694"/>
              <a:gd name="connsiteX22" fmla="*/ 612611 w 2348494"/>
              <a:gd name="connsiteY22" fmla="*/ 868253 h 2843694"/>
              <a:gd name="connsiteX23" fmla="*/ 524121 w 2348494"/>
              <a:gd name="connsiteY23" fmla="*/ 956743 h 2843694"/>
              <a:gd name="connsiteX24" fmla="*/ 479876 w 2348494"/>
              <a:gd name="connsiteY24" fmla="*/ 1045234 h 2843694"/>
              <a:gd name="connsiteX25" fmla="*/ 420882 w 2348494"/>
              <a:gd name="connsiteY25" fmla="*/ 1133724 h 2843694"/>
              <a:gd name="connsiteX26" fmla="*/ 376637 w 2348494"/>
              <a:gd name="connsiteY26" fmla="*/ 1222214 h 2843694"/>
              <a:gd name="connsiteX27" fmla="*/ 361888 w 2348494"/>
              <a:gd name="connsiteY27" fmla="*/ 1266459 h 2843694"/>
              <a:gd name="connsiteX28" fmla="*/ 317643 w 2348494"/>
              <a:gd name="connsiteY28" fmla="*/ 1354950 h 2843694"/>
              <a:gd name="connsiteX29" fmla="*/ 361888 w 2348494"/>
              <a:gd name="connsiteY29" fmla="*/ 1369698 h 2843694"/>
              <a:gd name="connsiteX30" fmla="*/ 420882 w 2348494"/>
              <a:gd name="connsiteY30" fmla="*/ 1384447 h 2843694"/>
              <a:gd name="connsiteX31" fmla="*/ 406134 w 2348494"/>
              <a:gd name="connsiteY31" fmla="*/ 1443440 h 2843694"/>
              <a:gd name="connsiteX32" fmla="*/ 361888 w 2348494"/>
              <a:gd name="connsiteY32" fmla="*/ 1576176 h 2843694"/>
              <a:gd name="connsiteX33" fmla="*/ 347140 w 2348494"/>
              <a:gd name="connsiteY33" fmla="*/ 1620421 h 2843694"/>
              <a:gd name="connsiteX34" fmla="*/ 332392 w 2348494"/>
              <a:gd name="connsiteY34" fmla="*/ 1664666 h 2843694"/>
              <a:gd name="connsiteX35" fmla="*/ 302895 w 2348494"/>
              <a:gd name="connsiteY35" fmla="*/ 1708911 h 2843694"/>
              <a:gd name="connsiteX36" fmla="*/ 243901 w 2348494"/>
              <a:gd name="connsiteY36" fmla="*/ 1841647 h 2843694"/>
              <a:gd name="connsiteX37" fmla="*/ 229153 w 2348494"/>
              <a:gd name="connsiteY37" fmla="*/ 1885892 h 2843694"/>
              <a:gd name="connsiteX38" fmla="*/ 199656 w 2348494"/>
              <a:gd name="connsiteY38" fmla="*/ 1930137 h 2843694"/>
              <a:gd name="connsiteX39" fmla="*/ 170159 w 2348494"/>
              <a:gd name="connsiteY39" fmla="*/ 2018627 h 2843694"/>
              <a:gd name="connsiteX40" fmla="*/ 155411 w 2348494"/>
              <a:gd name="connsiteY40" fmla="*/ 2062872 h 2843694"/>
              <a:gd name="connsiteX41" fmla="*/ 199656 w 2348494"/>
              <a:gd name="connsiteY41" fmla="*/ 2077621 h 2843694"/>
              <a:gd name="connsiteX42" fmla="*/ 317643 w 2348494"/>
              <a:gd name="connsiteY42" fmla="*/ 2048124 h 2843694"/>
              <a:gd name="connsiteX43" fmla="*/ 302895 w 2348494"/>
              <a:gd name="connsiteY43" fmla="*/ 2136614 h 2843694"/>
              <a:gd name="connsiteX44" fmla="*/ 273398 w 2348494"/>
              <a:gd name="connsiteY44" fmla="*/ 2225105 h 2843694"/>
              <a:gd name="connsiteX45" fmla="*/ 243901 w 2348494"/>
              <a:gd name="connsiteY45" fmla="*/ 2313595 h 2843694"/>
              <a:gd name="connsiteX46" fmla="*/ 214405 w 2348494"/>
              <a:gd name="connsiteY46" fmla="*/ 2402085 h 2843694"/>
              <a:gd name="connsiteX47" fmla="*/ 199656 w 2348494"/>
              <a:gd name="connsiteY47" fmla="*/ 2446330 h 2843694"/>
              <a:gd name="connsiteX48" fmla="*/ 170159 w 2348494"/>
              <a:gd name="connsiteY48" fmla="*/ 2490576 h 2843694"/>
              <a:gd name="connsiteX49" fmla="*/ 111166 w 2348494"/>
              <a:gd name="connsiteY49" fmla="*/ 2608563 h 2843694"/>
              <a:gd name="connsiteX50" fmla="*/ 52172 w 2348494"/>
              <a:gd name="connsiteY50" fmla="*/ 2741298 h 2843694"/>
              <a:gd name="connsiteX51" fmla="*/ 37424 w 2348494"/>
              <a:gd name="connsiteY51" fmla="*/ 2785543 h 2843694"/>
              <a:gd name="connsiteX52" fmla="*/ 7927 w 2348494"/>
              <a:gd name="connsiteY52" fmla="*/ 2829789 h 2843694"/>
              <a:gd name="connsiteX53" fmla="*/ 52172 w 2348494"/>
              <a:gd name="connsiteY53" fmla="*/ 2815040 h 2843694"/>
              <a:gd name="connsiteX54" fmla="*/ 140663 w 2348494"/>
              <a:gd name="connsiteY54" fmla="*/ 2800292 h 2843694"/>
              <a:gd name="connsiteX55" fmla="*/ 214405 w 2348494"/>
              <a:gd name="connsiteY55" fmla="*/ 2726550 h 2843694"/>
              <a:gd name="connsiteX56" fmla="*/ 258650 w 2348494"/>
              <a:gd name="connsiteY56" fmla="*/ 2697053 h 2843694"/>
              <a:gd name="connsiteX57" fmla="*/ 302895 w 2348494"/>
              <a:gd name="connsiteY57" fmla="*/ 2652808 h 2843694"/>
              <a:gd name="connsiteX58" fmla="*/ 435630 w 2348494"/>
              <a:gd name="connsiteY58" fmla="*/ 2549569 h 2843694"/>
              <a:gd name="connsiteX59" fmla="*/ 538869 w 2348494"/>
              <a:gd name="connsiteY59" fmla="*/ 2667556 h 2843694"/>
              <a:gd name="connsiteX60" fmla="*/ 583114 w 2348494"/>
              <a:gd name="connsiteY60" fmla="*/ 2652808 h 2843694"/>
              <a:gd name="connsiteX61" fmla="*/ 671605 w 2348494"/>
              <a:gd name="connsiteY61" fmla="*/ 2564318 h 2843694"/>
              <a:gd name="connsiteX62" fmla="*/ 715850 w 2348494"/>
              <a:gd name="connsiteY62" fmla="*/ 2520072 h 2843694"/>
              <a:gd name="connsiteX63" fmla="*/ 760095 w 2348494"/>
              <a:gd name="connsiteY63" fmla="*/ 2505324 h 2843694"/>
              <a:gd name="connsiteX64" fmla="*/ 774843 w 2348494"/>
              <a:gd name="connsiteY64" fmla="*/ 2564318 h 2843694"/>
              <a:gd name="connsiteX65" fmla="*/ 966572 w 2348494"/>
              <a:gd name="connsiteY65" fmla="*/ 2579066 h 2843694"/>
              <a:gd name="connsiteX66" fmla="*/ 1055063 w 2348494"/>
              <a:gd name="connsiteY66" fmla="*/ 2490576 h 2843694"/>
              <a:gd name="connsiteX67" fmla="*/ 1084559 w 2348494"/>
              <a:gd name="connsiteY67" fmla="*/ 2446330 h 2843694"/>
              <a:gd name="connsiteX68" fmla="*/ 1128805 w 2348494"/>
              <a:gd name="connsiteY68" fmla="*/ 2431582 h 2843694"/>
              <a:gd name="connsiteX69" fmla="*/ 1173050 w 2348494"/>
              <a:gd name="connsiteY69" fmla="*/ 2461079 h 2843694"/>
              <a:gd name="connsiteX70" fmla="*/ 1364779 w 2348494"/>
              <a:gd name="connsiteY70" fmla="*/ 2416834 h 2843694"/>
              <a:gd name="connsiteX71" fmla="*/ 1379527 w 2348494"/>
              <a:gd name="connsiteY71" fmla="*/ 2372589 h 2843694"/>
              <a:gd name="connsiteX72" fmla="*/ 1468017 w 2348494"/>
              <a:gd name="connsiteY72" fmla="*/ 2402085 h 2843694"/>
              <a:gd name="connsiteX73" fmla="*/ 1497514 w 2348494"/>
              <a:gd name="connsiteY73" fmla="*/ 2357840 h 2843694"/>
              <a:gd name="connsiteX74" fmla="*/ 1527011 w 2348494"/>
              <a:gd name="connsiteY74" fmla="*/ 2254601 h 2843694"/>
              <a:gd name="connsiteX75" fmla="*/ 1571256 w 2348494"/>
              <a:gd name="connsiteY75" fmla="*/ 2136614 h 2843694"/>
              <a:gd name="connsiteX76" fmla="*/ 1600753 w 2348494"/>
              <a:gd name="connsiteY76" fmla="*/ 2092369 h 2843694"/>
              <a:gd name="connsiteX77" fmla="*/ 1630250 w 2348494"/>
              <a:gd name="connsiteY77" fmla="*/ 2003879 h 2843694"/>
              <a:gd name="connsiteX78" fmla="*/ 1674495 w 2348494"/>
              <a:gd name="connsiteY78" fmla="*/ 1974382 h 2843694"/>
              <a:gd name="connsiteX79" fmla="*/ 1718740 w 2348494"/>
              <a:gd name="connsiteY79" fmla="*/ 1930137 h 2843694"/>
              <a:gd name="connsiteX80" fmla="*/ 1762985 w 2348494"/>
              <a:gd name="connsiteY80" fmla="*/ 1915389 h 2843694"/>
              <a:gd name="connsiteX81" fmla="*/ 1777734 w 2348494"/>
              <a:gd name="connsiteY81" fmla="*/ 1989130 h 2843694"/>
              <a:gd name="connsiteX82" fmla="*/ 1792482 w 2348494"/>
              <a:gd name="connsiteY82" fmla="*/ 2033376 h 2843694"/>
              <a:gd name="connsiteX83" fmla="*/ 1836727 w 2348494"/>
              <a:gd name="connsiteY83" fmla="*/ 2018627 h 2843694"/>
              <a:gd name="connsiteX84" fmla="*/ 1895721 w 2348494"/>
              <a:gd name="connsiteY84" fmla="*/ 1989130 h 2843694"/>
              <a:gd name="connsiteX85" fmla="*/ 1910469 w 2348494"/>
              <a:gd name="connsiteY85" fmla="*/ 1944885 h 2843694"/>
              <a:gd name="connsiteX86" fmla="*/ 1925217 w 2348494"/>
              <a:gd name="connsiteY86" fmla="*/ 1797401 h 2843694"/>
              <a:gd name="connsiteX87" fmla="*/ 2057953 w 2348494"/>
              <a:gd name="connsiteY87" fmla="*/ 1782653 h 2843694"/>
              <a:gd name="connsiteX88" fmla="*/ 2072701 w 2348494"/>
              <a:gd name="connsiteY88" fmla="*/ 1738408 h 2843694"/>
              <a:gd name="connsiteX89" fmla="*/ 2116946 w 2348494"/>
              <a:gd name="connsiteY89" fmla="*/ 1649918 h 2843694"/>
              <a:gd name="connsiteX90" fmla="*/ 2161192 w 2348494"/>
              <a:gd name="connsiteY90" fmla="*/ 1502434 h 2843694"/>
              <a:gd name="connsiteX91" fmla="*/ 2220185 w 2348494"/>
              <a:gd name="connsiteY91" fmla="*/ 1472937 h 2843694"/>
              <a:gd name="connsiteX92" fmla="*/ 2234934 w 2348494"/>
              <a:gd name="connsiteY92" fmla="*/ 883001 h 2843694"/>
              <a:gd name="connsiteX93" fmla="*/ 2190688 w 2348494"/>
              <a:gd name="connsiteY93" fmla="*/ 750266 h 2843694"/>
              <a:gd name="connsiteX94" fmla="*/ 2175940 w 2348494"/>
              <a:gd name="connsiteY94" fmla="*/ 706021 h 2843694"/>
              <a:gd name="connsiteX95" fmla="*/ 2131695 w 2348494"/>
              <a:gd name="connsiteY95" fmla="*/ 440550 h 2843694"/>
              <a:gd name="connsiteX96" fmla="*/ 2072701 w 2348494"/>
              <a:gd name="connsiteY96" fmla="*/ 352059 h 2843694"/>
              <a:gd name="connsiteX97" fmla="*/ 2043205 w 2348494"/>
              <a:gd name="connsiteY97" fmla="*/ 307814 h 2843694"/>
              <a:gd name="connsiteX98" fmla="*/ 2013708 w 2348494"/>
              <a:gd name="connsiteY98" fmla="*/ 175079 h 2843694"/>
              <a:gd name="connsiteX99" fmla="*/ 1998959 w 2348494"/>
              <a:gd name="connsiteY99" fmla="*/ 42343 h 2843694"/>
              <a:gd name="connsiteX100" fmla="*/ 1954714 w 2348494"/>
              <a:gd name="connsiteY100" fmla="*/ 86589 h 2843694"/>
              <a:gd name="connsiteX101" fmla="*/ 1895721 w 2348494"/>
              <a:gd name="connsiteY101" fmla="*/ 175079 h 2843694"/>
              <a:gd name="connsiteX102" fmla="*/ 1851476 w 2348494"/>
              <a:gd name="connsiteY102" fmla="*/ 189827 h 2843694"/>
              <a:gd name="connsiteX103" fmla="*/ 1748237 w 2348494"/>
              <a:gd name="connsiteY103" fmla="*/ 175079 h 2843694"/>
              <a:gd name="connsiteX104" fmla="*/ 1733488 w 2348494"/>
              <a:gd name="connsiteY104" fmla="*/ 130834 h 2843694"/>
              <a:gd name="connsiteX105" fmla="*/ 1807230 w 2348494"/>
              <a:gd name="connsiteY105" fmla="*/ 145582 h 2843694"/>
              <a:gd name="connsiteX106" fmla="*/ 1821979 w 2348494"/>
              <a:gd name="connsiteY106" fmla="*/ 145582 h 284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2348494" h="2843694">
                <a:moveTo>
                  <a:pt x="1821979" y="145582"/>
                </a:moveTo>
                <a:cubicBezTo>
                  <a:pt x="1817063" y="140666"/>
                  <a:pt x="1793588" y="124012"/>
                  <a:pt x="1777734" y="116085"/>
                </a:cubicBezTo>
                <a:cubicBezTo>
                  <a:pt x="1754055" y="104246"/>
                  <a:pt x="1728872" y="95636"/>
                  <a:pt x="1703992" y="86589"/>
                </a:cubicBezTo>
                <a:cubicBezTo>
                  <a:pt x="1612509" y="53323"/>
                  <a:pt x="1629229" y="59838"/>
                  <a:pt x="1541759" y="42343"/>
                </a:cubicBezTo>
                <a:cubicBezTo>
                  <a:pt x="1356443" y="57787"/>
                  <a:pt x="1346359" y="0"/>
                  <a:pt x="1379527" y="116085"/>
                </a:cubicBezTo>
                <a:cubicBezTo>
                  <a:pt x="1383798" y="131033"/>
                  <a:pt x="1389360" y="145582"/>
                  <a:pt x="1394276" y="160330"/>
                </a:cubicBezTo>
                <a:cubicBezTo>
                  <a:pt x="1286121" y="165246"/>
                  <a:pt x="1177364" y="162669"/>
                  <a:pt x="1069811" y="175079"/>
                </a:cubicBezTo>
                <a:cubicBezTo>
                  <a:pt x="1053069" y="177011"/>
                  <a:pt x="982264" y="220995"/>
                  <a:pt x="966572" y="234072"/>
                </a:cubicBezTo>
                <a:cubicBezTo>
                  <a:pt x="950549" y="247425"/>
                  <a:pt x="939681" y="266748"/>
                  <a:pt x="922327" y="278318"/>
                </a:cubicBezTo>
                <a:cubicBezTo>
                  <a:pt x="909392" y="286941"/>
                  <a:pt x="892830" y="288150"/>
                  <a:pt x="878082" y="293066"/>
                </a:cubicBezTo>
                <a:cubicBezTo>
                  <a:pt x="863334" y="302898"/>
                  <a:pt x="844910" y="308722"/>
                  <a:pt x="833837" y="322563"/>
                </a:cubicBezTo>
                <a:cubicBezTo>
                  <a:pt x="824125" y="334702"/>
                  <a:pt x="812135" y="352903"/>
                  <a:pt x="819088" y="366808"/>
                </a:cubicBezTo>
                <a:cubicBezTo>
                  <a:pt x="826041" y="380713"/>
                  <a:pt x="848038" y="378775"/>
                  <a:pt x="863334" y="381556"/>
                </a:cubicBezTo>
                <a:cubicBezTo>
                  <a:pt x="902330" y="388646"/>
                  <a:pt x="941992" y="391389"/>
                  <a:pt x="981321" y="396305"/>
                </a:cubicBezTo>
                <a:cubicBezTo>
                  <a:pt x="874821" y="431804"/>
                  <a:pt x="1001436" y="393210"/>
                  <a:pt x="789592" y="425801"/>
                </a:cubicBezTo>
                <a:cubicBezTo>
                  <a:pt x="774226" y="428165"/>
                  <a:pt x="760095" y="435634"/>
                  <a:pt x="745346" y="440550"/>
                </a:cubicBezTo>
                <a:lnTo>
                  <a:pt x="686353" y="529040"/>
                </a:lnTo>
                <a:cubicBezTo>
                  <a:pt x="676521" y="543788"/>
                  <a:pt x="667491" y="559105"/>
                  <a:pt x="656856" y="573285"/>
                </a:cubicBezTo>
                <a:cubicBezTo>
                  <a:pt x="629114" y="610275"/>
                  <a:pt x="571769" y="684463"/>
                  <a:pt x="553617" y="720769"/>
                </a:cubicBezTo>
                <a:lnTo>
                  <a:pt x="524121" y="779763"/>
                </a:lnTo>
                <a:cubicBezTo>
                  <a:pt x="543785" y="789595"/>
                  <a:pt x="562906" y="800599"/>
                  <a:pt x="583114" y="809259"/>
                </a:cubicBezTo>
                <a:cubicBezTo>
                  <a:pt x="597403" y="815383"/>
                  <a:pt x="620407" y="810103"/>
                  <a:pt x="627359" y="824008"/>
                </a:cubicBezTo>
                <a:cubicBezTo>
                  <a:pt x="634311" y="837913"/>
                  <a:pt x="622155" y="855982"/>
                  <a:pt x="612611" y="868253"/>
                </a:cubicBezTo>
                <a:cubicBezTo>
                  <a:pt x="587001" y="901181"/>
                  <a:pt x="524121" y="956743"/>
                  <a:pt x="524121" y="956743"/>
                </a:cubicBezTo>
                <a:cubicBezTo>
                  <a:pt x="487050" y="1067955"/>
                  <a:pt x="537055" y="930875"/>
                  <a:pt x="479876" y="1045234"/>
                </a:cubicBezTo>
                <a:cubicBezTo>
                  <a:pt x="437189" y="1130608"/>
                  <a:pt x="504753" y="1049853"/>
                  <a:pt x="420882" y="1133724"/>
                </a:cubicBezTo>
                <a:cubicBezTo>
                  <a:pt x="383815" y="1244928"/>
                  <a:pt x="433814" y="1107862"/>
                  <a:pt x="376637" y="1222214"/>
                </a:cubicBezTo>
                <a:cubicBezTo>
                  <a:pt x="369684" y="1236119"/>
                  <a:pt x="368840" y="1252554"/>
                  <a:pt x="361888" y="1266459"/>
                </a:cubicBezTo>
                <a:cubicBezTo>
                  <a:pt x="304708" y="1380820"/>
                  <a:pt x="354715" y="1243739"/>
                  <a:pt x="317643" y="1354950"/>
                </a:cubicBezTo>
                <a:cubicBezTo>
                  <a:pt x="332391" y="1359866"/>
                  <a:pt x="346553" y="1372254"/>
                  <a:pt x="361888" y="1369698"/>
                </a:cubicBezTo>
                <a:cubicBezTo>
                  <a:pt x="428097" y="1358663"/>
                  <a:pt x="392611" y="1299630"/>
                  <a:pt x="420882" y="1384447"/>
                </a:cubicBezTo>
                <a:cubicBezTo>
                  <a:pt x="415966" y="1404111"/>
                  <a:pt x="411958" y="1424025"/>
                  <a:pt x="406134" y="1443440"/>
                </a:cubicBezTo>
                <a:cubicBezTo>
                  <a:pt x="406128" y="1443462"/>
                  <a:pt x="369266" y="1554043"/>
                  <a:pt x="361888" y="1576176"/>
                </a:cubicBezTo>
                <a:lnTo>
                  <a:pt x="347140" y="1620421"/>
                </a:lnTo>
                <a:cubicBezTo>
                  <a:pt x="342224" y="1635169"/>
                  <a:pt x="341015" y="1651731"/>
                  <a:pt x="332392" y="1664666"/>
                </a:cubicBezTo>
                <a:cubicBezTo>
                  <a:pt x="322560" y="1679414"/>
                  <a:pt x="310094" y="1692713"/>
                  <a:pt x="302895" y="1708911"/>
                </a:cubicBezTo>
                <a:cubicBezTo>
                  <a:pt x="232689" y="1866874"/>
                  <a:pt x="310657" y="1741511"/>
                  <a:pt x="243901" y="1841647"/>
                </a:cubicBezTo>
                <a:cubicBezTo>
                  <a:pt x="238985" y="1856395"/>
                  <a:pt x="236105" y="1871987"/>
                  <a:pt x="229153" y="1885892"/>
                </a:cubicBezTo>
                <a:cubicBezTo>
                  <a:pt x="221226" y="1901746"/>
                  <a:pt x="206855" y="1913939"/>
                  <a:pt x="199656" y="1930137"/>
                </a:cubicBezTo>
                <a:cubicBezTo>
                  <a:pt x="187028" y="1958549"/>
                  <a:pt x="179991" y="1989130"/>
                  <a:pt x="170159" y="2018627"/>
                </a:cubicBezTo>
                <a:lnTo>
                  <a:pt x="155411" y="2062872"/>
                </a:lnTo>
                <a:cubicBezTo>
                  <a:pt x="170159" y="2067788"/>
                  <a:pt x="184110" y="2077621"/>
                  <a:pt x="199656" y="2077621"/>
                </a:cubicBezTo>
                <a:cubicBezTo>
                  <a:pt x="235247" y="2077621"/>
                  <a:pt x="282731" y="2059761"/>
                  <a:pt x="317643" y="2048124"/>
                </a:cubicBezTo>
                <a:cubicBezTo>
                  <a:pt x="312727" y="2077621"/>
                  <a:pt x="310148" y="2107603"/>
                  <a:pt x="302895" y="2136614"/>
                </a:cubicBezTo>
                <a:cubicBezTo>
                  <a:pt x="295354" y="2166778"/>
                  <a:pt x="283230" y="2195608"/>
                  <a:pt x="273398" y="2225105"/>
                </a:cubicBezTo>
                <a:lnTo>
                  <a:pt x="243901" y="2313595"/>
                </a:lnTo>
                <a:lnTo>
                  <a:pt x="214405" y="2402085"/>
                </a:lnTo>
                <a:cubicBezTo>
                  <a:pt x="209489" y="2416833"/>
                  <a:pt x="208279" y="2433395"/>
                  <a:pt x="199656" y="2446330"/>
                </a:cubicBezTo>
                <a:cubicBezTo>
                  <a:pt x="189824" y="2461079"/>
                  <a:pt x="178086" y="2474722"/>
                  <a:pt x="170159" y="2490576"/>
                </a:cubicBezTo>
                <a:cubicBezTo>
                  <a:pt x="98002" y="2634892"/>
                  <a:pt x="179504" y="2506058"/>
                  <a:pt x="111166" y="2608563"/>
                </a:cubicBezTo>
                <a:cubicBezTo>
                  <a:pt x="83020" y="2721141"/>
                  <a:pt x="115959" y="2613723"/>
                  <a:pt x="52172" y="2741298"/>
                </a:cubicBezTo>
                <a:cubicBezTo>
                  <a:pt x="45220" y="2755203"/>
                  <a:pt x="44376" y="2771638"/>
                  <a:pt x="37424" y="2785543"/>
                </a:cubicBezTo>
                <a:cubicBezTo>
                  <a:pt x="29497" y="2801397"/>
                  <a:pt x="0" y="2813935"/>
                  <a:pt x="7927" y="2829789"/>
                </a:cubicBezTo>
                <a:cubicBezTo>
                  <a:pt x="14879" y="2843694"/>
                  <a:pt x="36996" y="2818412"/>
                  <a:pt x="52172" y="2815040"/>
                </a:cubicBezTo>
                <a:cubicBezTo>
                  <a:pt x="81364" y="2808553"/>
                  <a:pt x="111166" y="2805208"/>
                  <a:pt x="140663" y="2800292"/>
                </a:cubicBezTo>
                <a:cubicBezTo>
                  <a:pt x="258650" y="2721633"/>
                  <a:pt x="116082" y="2824873"/>
                  <a:pt x="214405" y="2726550"/>
                </a:cubicBezTo>
                <a:cubicBezTo>
                  <a:pt x="226939" y="2714016"/>
                  <a:pt x="245033" y="2708401"/>
                  <a:pt x="258650" y="2697053"/>
                </a:cubicBezTo>
                <a:cubicBezTo>
                  <a:pt x="274673" y="2683700"/>
                  <a:pt x="286431" y="2665613"/>
                  <a:pt x="302895" y="2652808"/>
                </a:cubicBezTo>
                <a:cubicBezTo>
                  <a:pt x="461661" y="2529322"/>
                  <a:pt x="335181" y="2650018"/>
                  <a:pt x="435630" y="2549569"/>
                </a:cubicBezTo>
                <a:cubicBezTo>
                  <a:pt x="504456" y="2652807"/>
                  <a:pt x="465127" y="2618394"/>
                  <a:pt x="538869" y="2667556"/>
                </a:cubicBezTo>
                <a:cubicBezTo>
                  <a:pt x="553617" y="2662640"/>
                  <a:pt x="570843" y="2662352"/>
                  <a:pt x="583114" y="2652808"/>
                </a:cubicBezTo>
                <a:cubicBezTo>
                  <a:pt x="616042" y="2627198"/>
                  <a:pt x="642108" y="2593815"/>
                  <a:pt x="671605" y="2564318"/>
                </a:cubicBezTo>
                <a:cubicBezTo>
                  <a:pt x="686354" y="2549569"/>
                  <a:pt x="696063" y="2526668"/>
                  <a:pt x="715850" y="2520072"/>
                </a:cubicBezTo>
                <a:lnTo>
                  <a:pt x="760095" y="2505324"/>
                </a:lnTo>
                <a:cubicBezTo>
                  <a:pt x="765011" y="2524989"/>
                  <a:pt x="763599" y="2547452"/>
                  <a:pt x="774843" y="2564318"/>
                </a:cubicBezTo>
                <a:cubicBezTo>
                  <a:pt x="815741" y="2625665"/>
                  <a:pt x="925367" y="2583186"/>
                  <a:pt x="966572" y="2579066"/>
                </a:cubicBezTo>
                <a:cubicBezTo>
                  <a:pt x="996069" y="2549569"/>
                  <a:pt x="1031925" y="2525285"/>
                  <a:pt x="1055063" y="2490576"/>
                </a:cubicBezTo>
                <a:cubicBezTo>
                  <a:pt x="1064895" y="2475827"/>
                  <a:pt x="1070718" y="2457403"/>
                  <a:pt x="1084559" y="2446330"/>
                </a:cubicBezTo>
                <a:cubicBezTo>
                  <a:pt x="1096699" y="2436618"/>
                  <a:pt x="1114056" y="2436498"/>
                  <a:pt x="1128805" y="2431582"/>
                </a:cubicBezTo>
                <a:cubicBezTo>
                  <a:pt x="1143553" y="2441414"/>
                  <a:pt x="1155377" y="2459720"/>
                  <a:pt x="1173050" y="2461079"/>
                </a:cubicBezTo>
                <a:cubicBezTo>
                  <a:pt x="1298882" y="2470758"/>
                  <a:pt x="1293520" y="2464339"/>
                  <a:pt x="1364779" y="2416834"/>
                </a:cubicBezTo>
                <a:cubicBezTo>
                  <a:pt x="1369695" y="2402086"/>
                  <a:pt x="1364137" y="2374788"/>
                  <a:pt x="1379527" y="2372589"/>
                </a:cubicBezTo>
                <a:cubicBezTo>
                  <a:pt x="1410307" y="2368192"/>
                  <a:pt x="1468017" y="2402085"/>
                  <a:pt x="1468017" y="2402085"/>
                </a:cubicBezTo>
                <a:cubicBezTo>
                  <a:pt x="1477849" y="2387337"/>
                  <a:pt x="1489587" y="2373694"/>
                  <a:pt x="1497514" y="2357840"/>
                </a:cubicBezTo>
                <a:cubicBezTo>
                  <a:pt x="1509304" y="2334261"/>
                  <a:pt x="1520709" y="2276660"/>
                  <a:pt x="1527011" y="2254601"/>
                </a:cubicBezTo>
                <a:cubicBezTo>
                  <a:pt x="1535521" y="2224815"/>
                  <a:pt x="1560865" y="2157396"/>
                  <a:pt x="1571256" y="2136614"/>
                </a:cubicBezTo>
                <a:cubicBezTo>
                  <a:pt x="1579183" y="2120760"/>
                  <a:pt x="1590921" y="2107117"/>
                  <a:pt x="1600753" y="2092369"/>
                </a:cubicBezTo>
                <a:cubicBezTo>
                  <a:pt x="1610585" y="2062872"/>
                  <a:pt x="1604380" y="2021126"/>
                  <a:pt x="1630250" y="2003879"/>
                </a:cubicBezTo>
                <a:cubicBezTo>
                  <a:pt x="1644998" y="1994047"/>
                  <a:pt x="1660878" y="1985730"/>
                  <a:pt x="1674495" y="1974382"/>
                </a:cubicBezTo>
                <a:cubicBezTo>
                  <a:pt x="1690518" y="1961029"/>
                  <a:pt x="1701386" y="1941706"/>
                  <a:pt x="1718740" y="1930137"/>
                </a:cubicBezTo>
                <a:cubicBezTo>
                  <a:pt x="1731675" y="1921514"/>
                  <a:pt x="1748237" y="1920305"/>
                  <a:pt x="1762985" y="1915389"/>
                </a:cubicBezTo>
                <a:cubicBezTo>
                  <a:pt x="1767901" y="1939969"/>
                  <a:pt x="1771654" y="1964811"/>
                  <a:pt x="1777734" y="1989130"/>
                </a:cubicBezTo>
                <a:cubicBezTo>
                  <a:pt x="1781505" y="2004212"/>
                  <a:pt x="1778577" y="2026423"/>
                  <a:pt x="1792482" y="2033376"/>
                </a:cubicBezTo>
                <a:cubicBezTo>
                  <a:pt x="1806387" y="2040329"/>
                  <a:pt x="1822438" y="2024751"/>
                  <a:pt x="1836727" y="2018627"/>
                </a:cubicBezTo>
                <a:cubicBezTo>
                  <a:pt x="1856935" y="2009966"/>
                  <a:pt x="1876056" y="1998962"/>
                  <a:pt x="1895721" y="1989130"/>
                </a:cubicBezTo>
                <a:cubicBezTo>
                  <a:pt x="1900637" y="1974382"/>
                  <a:pt x="1908105" y="1960250"/>
                  <a:pt x="1910469" y="1944885"/>
                </a:cubicBezTo>
                <a:cubicBezTo>
                  <a:pt x="1917981" y="1896053"/>
                  <a:pt x="1891983" y="1833959"/>
                  <a:pt x="1925217" y="1797401"/>
                </a:cubicBezTo>
                <a:cubicBezTo>
                  <a:pt x="1955163" y="1764461"/>
                  <a:pt x="2013708" y="1787569"/>
                  <a:pt x="2057953" y="1782653"/>
                </a:cubicBezTo>
                <a:cubicBezTo>
                  <a:pt x="2062869" y="1767905"/>
                  <a:pt x="2065749" y="1752313"/>
                  <a:pt x="2072701" y="1738408"/>
                </a:cubicBezTo>
                <a:cubicBezTo>
                  <a:pt x="2115795" y="1652221"/>
                  <a:pt x="2092231" y="1736420"/>
                  <a:pt x="2116946" y="1649918"/>
                </a:cubicBezTo>
                <a:cubicBezTo>
                  <a:pt x="2123443" y="1627178"/>
                  <a:pt x="2149510" y="1508275"/>
                  <a:pt x="2161192" y="1502434"/>
                </a:cubicBezTo>
                <a:lnTo>
                  <a:pt x="2220185" y="1472937"/>
                </a:lnTo>
                <a:cubicBezTo>
                  <a:pt x="2348494" y="1280475"/>
                  <a:pt x="2271960" y="1413712"/>
                  <a:pt x="2234934" y="883001"/>
                </a:cubicBezTo>
                <a:cubicBezTo>
                  <a:pt x="2234934" y="882995"/>
                  <a:pt x="2198063" y="772391"/>
                  <a:pt x="2190688" y="750266"/>
                </a:cubicBezTo>
                <a:lnTo>
                  <a:pt x="2175940" y="706021"/>
                </a:lnTo>
                <a:cubicBezTo>
                  <a:pt x="2171724" y="655428"/>
                  <a:pt x="2173024" y="502544"/>
                  <a:pt x="2131695" y="440550"/>
                </a:cubicBezTo>
                <a:lnTo>
                  <a:pt x="2072701" y="352059"/>
                </a:lnTo>
                <a:lnTo>
                  <a:pt x="2043205" y="307814"/>
                </a:lnTo>
                <a:cubicBezTo>
                  <a:pt x="2032468" y="264866"/>
                  <a:pt x="2019951" y="218778"/>
                  <a:pt x="2013708" y="175079"/>
                </a:cubicBezTo>
                <a:cubicBezTo>
                  <a:pt x="2007412" y="131009"/>
                  <a:pt x="2003875" y="86588"/>
                  <a:pt x="1998959" y="42343"/>
                </a:cubicBezTo>
                <a:cubicBezTo>
                  <a:pt x="1984211" y="57092"/>
                  <a:pt x="1966284" y="69234"/>
                  <a:pt x="1954714" y="86589"/>
                </a:cubicBezTo>
                <a:cubicBezTo>
                  <a:pt x="1911421" y="151530"/>
                  <a:pt x="1980408" y="118622"/>
                  <a:pt x="1895721" y="175079"/>
                </a:cubicBezTo>
                <a:cubicBezTo>
                  <a:pt x="1882786" y="183702"/>
                  <a:pt x="1866224" y="184911"/>
                  <a:pt x="1851476" y="189827"/>
                </a:cubicBezTo>
                <a:cubicBezTo>
                  <a:pt x="1817063" y="184911"/>
                  <a:pt x="1779330" y="190625"/>
                  <a:pt x="1748237" y="175079"/>
                </a:cubicBezTo>
                <a:cubicBezTo>
                  <a:pt x="1734332" y="168127"/>
                  <a:pt x="1719583" y="137787"/>
                  <a:pt x="1733488" y="130834"/>
                </a:cubicBezTo>
                <a:cubicBezTo>
                  <a:pt x="1755909" y="119623"/>
                  <a:pt x="1782649" y="140666"/>
                  <a:pt x="1807230" y="145582"/>
                </a:cubicBezTo>
                <a:cubicBezTo>
                  <a:pt x="1823534" y="194491"/>
                  <a:pt x="1826895" y="150498"/>
                  <a:pt x="1821979" y="145582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7" name="TextBox 9"/>
          <p:cNvSpPr txBox="1">
            <a:spLocks noChangeArrowheads="1"/>
          </p:cNvSpPr>
          <p:nvPr/>
        </p:nvSpPr>
        <p:spPr bwMode="auto">
          <a:xfrm>
            <a:off x="2571750" y="3786188"/>
            <a:ext cx="2143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  </a:t>
            </a:r>
            <a:r>
              <a:rPr lang="ru-RU" sz="2400" b="1">
                <a:solidFill>
                  <a:schemeClr val="bg1"/>
                </a:solidFill>
              </a:rPr>
              <a:t> изделие</a:t>
            </a:r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7418" name="TextBox 40"/>
          <p:cNvSpPr txBox="1">
            <a:spLocks noChangeArrowheads="1"/>
          </p:cNvSpPr>
          <p:nvPr/>
        </p:nvSpPr>
        <p:spPr bwMode="auto">
          <a:xfrm rot="-1011502">
            <a:off x="4948238" y="4149725"/>
            <a:ext cx="1571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эргономично</a:t>
            </a:r>
          </a:p>
        </p:txBody>
      </p:sp>
      <p:sp>
        <p:nvSpPr>
          <p:cNvPr id="39" name="Полилиния 38"/>
          <p:cNvSpPr/>
          <p:nvPr/>
        </p:nvSpPr>
        <p:spPr>
          <a:xfrm rot="12355105">
            <a:off x="3779100" y="4437641"/>
            <a:ext cx="2660172" cy="2867905"/>
          </a:xfrm>
          <a:custGeom>
            <a:avLst/>
            <a:gdLst>
              <a:gd name="connsiteX0" fmla="*/ 1821979 w 2348494"/>
              <a:gd name="connsiteY0" fmla="*/ 145582 h 2843694"/>
              <a:gd name="connsiteX1" fmla="*/ 1777734 w 2348494"/>
              <a:gd name="connsiteY1" fmla="*/ 116085 h 2843694"/>
              <a:gd name="connsiteX2" fmla="*/ 1703992 w 2348494"/>
              <a:gd name="connsiteY2" fmla="*/ 86589 h 2843694"/>
              <a:gd name="connsiteX3" fmla="*/ 1541759 w 2348494"/>
              <a:gd name="connsiteY3" fmla="*/ 42343 h 2843694"/>
              <a:gd name="connsiteX4" fmla="*/ 1379527 w 2348494"/>
              <a:gd name="connsiteY4" fmla="*/ 116085 h 2843694"/>
              <a:gd name="connsiteX5" fmla="*/ 1394276 w 2348494"/>
              <a:gd name="connsiteY5" fmla="*/ 160330 h 2843694"/>
              <a:gd name="connsiteX6" fmla="*/ 1069811 w 2348494"/>
              <a:gd name="connsiteY6" fmla="*/ 175079 h 2843694"/>
              <a:gd name="connsiteX7" fmla="*/ 966572 w 2348494"/>
              <a:gd name="connsiteY7" fmla="*/ 234072 h 2843694"/>
              <a:gd name="connsiteX8" fmla="*/ 922327 w 2348494"/>
              <a:gd name="connsiteY8" fmla="*/ 278318 h 2843694"/>
              <a:gd name="connsiteX9" fmla="*/ 878082 w 2348494"/>
              <a:gd name="connsiteY9" fmla="*/ 293066 h 2843694"/>
              <a:gd name="connsiteX10" fmla="*/ 833837 w 2348494"/>
              <a:gd name="connsiteY10" fmla="*/ 322563 h 2843694"/>
              <a:gd name="connsiteX11" fmla="*/ 819088 w 2348494"/>
              <a:gd name="connsiteY11" fmla="*/ 366808 h 2843694"/>
              <a:gd name="connsiteX12" fmla="*/ 863334 w 2348494"/>
              <a:gd name="connsiteY12" fmla="*/ 381556 h 2843694"/>
              <a:gd name="connsiteX13" fmla="*/ 981321 w 2348494"/>
              <a:gd name="connsiteY13" fmla="*/ 396305 h 2843694"/>
              <a:gd name="connsiteX14" fmla="*/ 789592 w 2348494"/>
              <a:gd name="connsiteY14" fmla="*/ 425801 h 2843694"/>
              <a:gd name="connsiteX15" fmla="*/ 745346 w 2348494"/>
              <a:gd name="connsiteY15" fmla="*/ 440550 h 2843694"/>
              <a:gd name="connsiteX16" fmla="*/ 686353 w 2348494"/>
              <a:gd name="connsiteY16" fmla="*/ 529040 h 2843694"/>
              <a:gd name="connsiteX17" fmla="*/ 656856 w 2348494"/>
              <a:gd name="connsiteY17" fmla="*/ 573285 h 2843694"/>
              <a:gd name="connsiteX18" fmla="*/ 553617 w 2348494"/>
              <a:gd name="connsiteY18" fmla="*/ 720769 h 2843694"/>
              <a:gd name="connsiteX19" fmla="*/ 524121 w 2348494"/>
              <a:gd name="connsiteY19" fmla="*/ 779763 h 2843694"/>
              <a:gd name="connsiteX20" fmla="*/ 583114 w 2348494"/>
              <a:gd name="connsiteY20" fmla="*/ 809259 h 2843694"/>
              <a:gd name="connsiteX21" fmla="*/ 627359 w 2348494"/>
              <a:gd name="connsiteY21" fmla="*/ 824008 h 2843694"/>
              <a:gd name="connsiteX22" fmla="*/ 612611 w 2348494"/>
              <a:gd name="connsiteY22" fmla="*/ 868253 h 2843694"/>
              <a:gd name="connsiteX23" fmla="*/ 524121 w 2348494"/>
              <a:gd name="connsiteY23" fmla="*/ 956743 h 2843694"/>
              <a:gd name="connsiteX24" fmla="*/ 479876 w 2348494"/>
              <a:gd name="connsiteY24" fmla="*/ 1045234 h 2843694"/>
              <a:gd name="connsiteX25" fmla="*/ 420882 w 2348494"/>
              <a:gd name="connsiteY25" fmla="*/ 1133724 h 2843694"/>
              <a:gd name="connsiteX26" fmla="*/ 376637 w 2348494"/>
              <a:gd name="connsiteY26" fmla="*/ 1222214 h 2843694"/>
              <a:gd name="connsiteX27" fmla="*/ 361888 w 2348494"/>
              <a:gd name="connsiteY27" fmla="*/ 1266459 h 2843694"/>
              <a:gd name="connsiteX28" fmla="*/ 317643 w 2348494"/>
              <a:gd name="connsiteY28" fmla="*/ 1354950 h 2843694"/>
              <a:gd name="connsiteX29" fmla="*/ 361888 w 2348494"/>
              <a:gd name="connsiteY29" fmla="*/ 1369698 h 2843694"/>
              <a:gd name="connsiteX30" fmla="*/ 420882 w 2348494"/>
              <a:gd name="connsiteY30" fmla="*/ 1384447 h 2843694"/>
              <a:gd name="connsiteX31" fmla="*/ 406134 w 2348494"/>
              <a:gd name="connsiteY31" fmla="*/ 1443440 h 2843694"/>
              <a:gd name="connsiteX32" fmla="*/ 361888 w 2348494"/>
              <a:gd name="connsiteY32" fmla="*/ 1576176 h 2843694"/>
              <a:gd name="connsiteX33" fmla="*/ 347140 w 2348494"/>
              <a:gd name="connsiteY33" fmla="*/ 1620421 h 2843694"/>
              <a:gd name="connsiteX34" fmla="*/ 332392 w 2348494"/>
              <a:gd name="connsiteY34" fmla="*/ 1664666 h 2843694"/>
              <a:gd name="connsiteX35" fmla="*/ 302895 w 2348494"/>
              <a:gd name="connsiteY35" fmla="*/ 1708911 h 2843694"/>
              <a:gd name="connsiteX36" fmla="*/ 243901 w 2348494"/>
              <a:gd name="connsiteY36" fmla="*/ 1841647 h 2843694"/>
              <a:gd name="connsiteX37" fmla="*/ 229153 w 2348494"/>
              <a:gd name="connsiteY37" fmla="*/ 1885892 h 2843694"/>
              <a:gd name="connsiteX38" fmla="*/ 199656 w 2348494"/>
              <a:gd name="connsiteY38" fmla="*/ 1930137 h 2843694"/>
              <a:gd name="connsiteX39" fmla="*/ 170159 w 2348494"/>
              <a:gd name="connsiteY39" fmla="*/ 2018627 h 2843694"/>
              <a:gd name="connsiteX40" fmla="*/ 155411 w 2348494"/>
              <a:gd name="connsiteY40" fmla="*/ 2062872 h 2843694"/>
              <a:gd name="connsiteX41" fmla="*/ 199656 w 2348494"/>
              <a:gd name="connsiteY41" fmla="*/ 2077621 h 2843694"/>
              <a:gd name="connsiteX42" fmla="*/ 317643 w 2348494"/>
              <a:gd name="connsiteY42" fmla="*/ 2048124 h 2843694"/>
              <a:gd name="connsiteX43" fmla="*/ 302895 w 2348494"/>
              <a:gd name="connsiteY43" fmla="*/ 2136614 h 2843694"/>
              <a:gd name="connsiteX44" fmla="*/ 273398 w 2348494"/>
              <a:gd name="connsiteY44" fmla="*/ 2225105 h 2843694"/>
              <a:gd name="connsiteX45" fmla="*/ 243901 w 2348494"/>
              <a:gd name="connsiteY45" fmla="*/ 2313595 h 2843694"/>
              <a:gd name="connsiteX46" fmla="*/ 214405 w 2348494"/>
              <a:gd name="connsiteY46" fmla="*/ 2402085 h 2843694"/>
              <a:gd name="connsiteX47" fmla="*/ 199656 w 2348494"/>
              <a:gd name="connsiteY47" fmla="*/ 2446330 h 2843694"/>
              <a:gd name="connsiteX48" fmla="*/ 170159 w 2348494"/>
              <a:gd name="connsiteY48" fmla="*/ 2490576 h 2843694"/>
              <a:gd name="connsiteX49" fmla="*/ 111166 w 2348494"/>
              <a:gd name="connsiteY49" fmla="*/ 2608563 h 2843694"/>
              <a:gd name="connsiteX50" fmla="*/ 52172 w 2348494"/>
              <a:gd name="connsiteY50" fmla="*/ 2741298 h 2843694"/>
              <a:gd name="connsiteX51" fmla="*/ 37424 w 2348494"/>
              <a:gd name="connsiteY51" fmla="*/ 2785543 h 2843694"/>
              <a:gd name="connsiteX52" fmla="*/ 7927 w 2348494"/>
              <a:gd name="connsiteY52" fmla="*/ 2829789 h 2843694"/>
              <a:gd name="connsiteX53" fmla="*/ 52172 w 2348494"/>
              <a:gd name="connsiteY53" fmla="*/ 2815040 h 2843694"/>
              <a:gd name="connsiteX54" fmla="*/ 140663 w 2348494"/>
              <a:gd name="connsiteY54" fmla="*/ 2800292 h 2843694"/>
              <a:gd name="connsiteX55" fmla="*/ 214405 w 2348494"/>
              <a:gd name="connsiteY55" fmla="*/ 2726550 h 2843694"/>
              <a:gd name="connsiteX56" fmla="*/ 258650 w 2348494"/>
              <a:gd name="connsiteY56" fmla="*/ 2697053 h 2843694"/>
              <a:gd name="connsiteX57" fmla="*/ 302895 w 2348494"/>
              <a:gd name="connsiteY57" fmla="*/ 2652808 h 2843694"/>
              <a:gd name="connsiteX58" fmla="*/ 435630 w 2348494"/>
              <a:gd name="connsiteY58" fmla="*/ 2549569 h 2843694"/>
              <a:gd name="connsiteX59" fmla="*/ 538869 w 2348494"/>
              <a:gd name="connsiteY59" fmla="*/ 2667556 h 2843694"/>
              <a:gd name="connsiteX60" fmla="*/ 583114 w 2348494"/>
              <a:gd name="connsiteY60" fmla="*/ 2652808 h 2843694"/>
              <a:gd name="connsiteX61" fmla="*/ 671605 w 2348494"/>
              <a:gd name="connsiteY61" fmla="*/ 2564318 h 2843694"/>
              <a:gd name="connsiteX62" fmla="*/ 715850 w 2348494"/>
              <a:gd name="connsiteY62" fmla="*/ 2520072 h 2843694"/>
              <a:gd name="connsiteX63" fmla="*/ 760095 w 2348494"/>
              <a:gd name="connsiteY63" fmla="*/ 2505324 h 2843694"/>
              <a:gd name="connsiteX64" fmla="*/ 774843 w 2348494"/>
              <a:gd name="connsiteY64" fmla="*/ 2564318 h 2843694"/>
              <a:gd name="connsiteX65" fmla="*/ 966572 w 2348494"/>
              <a:gd name="connsiteY65" fmla="*/ 2579066 h 2843694"/>
              <a:gd name="connsiteX66" fmla="*/ 1055063 w 2348494"/>
              <a:gd name="connsiteY66" fmla="*/ 2490576 h 2843694"/>
              <a:gd name="connsiteX67" fmla="*/ 1084559 w 2348494"/>
              <a:gd name="connsiteY67" fmla="*/ 2446330 h 2843694"/>
              <a:gd name="connsiteX68" fmla="*/ 1128805 w 2348494"/>
              <a:gd name="connsiteY68" fmla="*/ 2431582 h 2843694"/>
              <a:gd name="connsiteX69" fmla="*/ 1173050 w 2348494"/>
              <a:gd name="connsiteY69" fmla="*/ 2461079 h 2843694"/>
              <a:gd name="connsiteX70" fmla="*/ 1364779 w 2348494"/>
              <a:gd name="connsiteY70" fmla="*/ 2416834 h 2843694"/>
              <a:gd name="connsiteX71" fmla="*/ 1379527 w 2348494"/>
              <a:gd name="connsiteY71" fmla="*/ 2372589 h 2843694"/>
              <a:gd name="connsiteX72" fmla="*/ 1468017 w 2348494"/>
              <a:gd name="connsiteY72" fmla="*/ 2402085 h 2843694"/>
              <a:gd name="connsiteX73" fmla="*/ 1497514 w 2348494"/>
              <a:gd name="connsiteY73" fmla="*/ 2357840 h 2843694"/>
              <a:gd name="connsiteX74" fmla="*/ 1527011 w 2348494"/>
              <a:gd name="connsiteY74" fmla="*/ 2254601 h 2843694"/>
              <a:gd name="connsiteX75" fmla="*/ 1571256 w 2348494"/>
              <a:gd name="connsiteY75" fmla="*/ 2136614 h 2843694"/>
              <a:gd name="connsiteX76" fmla="*/ 1600753 w 2348494"/>
              <a:gd name="connsiteY76" fmla="*/ 2092369 h 2843694"/>
              <a:gd name="connsiteX77" fmla="*/ 1630250 w 2348494"/>
              <a:gd name="connsiteY77" fmla="*/ 2003879 h 2843694"/>
              <a:gd name="connsiteX78" fmla="*/ 1674495 w 2348494"/>
              <a:gd name="connsiteY78" fmla="*/ 1974382 h 2843694"/>
              <a:gd name="connsiteX79" fmla="*/ 1718740 w 2348494"/>
              <a:gd name="connsiteY79" fmla="*/ 1930137 h 2843694"/>
              <a:gd name="connsiteX80" fmla="*/ 1762985 w 2348494"/>
              <a:gd name="connsiteY80" fmla="*/ 1915389 h 2843694"/>
              <a:gd name="connsiteX81" fmla="*/ 1777734 w 2348494"/>
              <a:gd name="connsiteY81" fmla="*/ 1989130 h 2843694"/>
              <a:gd name="connsiteX82" fmla="*/ 1792482 w 2348494"/>
              <a:gd name="connsiteY82" fmla="*/ 2033376 h 2843694"/>
              <a:gd name="connsiteX83" fmla="*/ 1836727 w 2348494"/>
              <a:gd name="connsiteY83" fmla="*/ 2018627 h 2843694"/>
              <a:gd name="connsiteX84" fmla="*/ 1895721 w 2348494"/>
              <a:gd name="connsiteY84" fmla="*/ 1989130 h 2843694"/>
              <a:gd name="connsiteX85" fmla="*/ 1910469 w 2348494"/>
              <a:gd name="connsiteY85" fmla="*/ 1944885 h 2843694"/>
              <a:gd name="connsiteX86" fmla="*/ 1925217 w 2348494"/>
              <a:gd name="connsiteY86" fmla="*/ 1797401 h 2843694"/>
              <a:gd name="connsiteX87" fmla="*/ 2057953 w 2348494"/>
              <a:gd name="connsiteY87" fmla="*/ 1782653 h 2843694"/>
              <a:gd name="connsiteX88" fmla="*/ 2072701 w 2348494"/>
              <a:gd name="connsiteY88" fmla="*/ 1738408 h 2843694"/>
              <a:gd name="connsiteX89" fmla="*/ 2116946 w 2348494"/>
              <a:gd name="connsiteY89" fmla="*/ 1649918 h 2843694"/>
              <a:gd name="connsiteX90" fmla="*/ 2161192 w 2348494"/>
              <a:gd name="connsiteY90" fmla="*/ 1502434 h 2843694"/>
              <a:gd name="connsiteX91" fmla="*/ 2220185 w 2348494"/>
              <a:gd name="connsiteY91" fmla="*/ 1472937 h 2843694"/>
              <a:gd name="connsiteX92" fmla="*/ 2234934 w 2348494"/>
              <a:gd name="connsiteY92" fmla="*/ 883001 h 2843694"/>
              <a:gd name="connsiteX93" fmla="*/ 2190688 w 2348494"/>
              <a:gd name="connsiteY93" fmla="*/ 750266 h 2843694"/>
              <a:gd name="connsiteX94" fmla="*/ 2175940 w 2348494"/>
              <a:gd name="connsiteY94" fmla="*/ 706021 h 2843694"/>
              <a:gd name="connsiteX95" fmla="*/ 2131695 w 2348494"/>
              <a:gd name="connsiteY95" fmla="*/ 440550 h 2843694"/>
              <a:gd name="connsiteX96" fmla="*/ 2072701 w 2348494"/>
              <a:gd name="connsiteY96" fmla="*/ 352059 h 2843694"/>
              <a:gd name="connsiteX97" fmla="*/ 2043205 w 2348494"/>
              <a:gd name="connsiteY97" fmla="*/ 307814 h 2843694"/>
              <a:gd name="connsiteX98" fmla="*/ 2013708 w 2348494"/>
              <a:gd name="connsiteY98" fmla="*/ 175079 h 2843694"/>
              <a:gd name="connsiteX99" fmla="*/ 1998959 w 2348494"/>
              <a:gd name="connsiteY99" fmla="*/ 42343 h 2843694"/>
              <a:gd name="connsiteX100" fmla="*/ 1954714 w 2348494"/>
              <a:gd name="connsiteY100" fmla="*/ 86589 h 2843694"/>
              <a:gd name="connsiteX101" fmla="*/ 1895721 w 2348494"/>
              <a:gd name="connsiteY101" fmla="*/ 175079 h 2843694"/>
              <a:gd name="connsiteX102" fmla="*/ 1851476 w 2348494"/>
              <a:gd name="connsiteY102" fmla="*/ 189827 h 2843694"/>
              <a:gd name="connsiteX103" fmla="*/ 1748237 w 2348494"/>
              <a:gd name="connsiteY103" fmla="*/ 175079 h 2843694"/>
              <a:gd name="connsiteX104" fmla="*/ 1733488 w 2348494"/>
              <a:gd name="connsiteY104" fmla="*/ 130834 h 2843694"/>
              <a:gd name="connsiteX105" fmla="*/ 1807230 w 2348494"/>
              <a:gd name="connsiteY105" fmla="*/ 145582 h 2843694"/>
              <a:gd name="connsiteX106" fmla="*/ 1821979 w 2348494"/>
              <a:gd name="connsiteY106" fmla="*/ 145582 h 284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2348494" h="2843694">
                <a:moveTo>
                  <a:pt x="1821979" y="145582"/>
                </a:moveTo>
                <a:cubicBezTo>
                  <a:pt x="1817063" y="140666"/>
                  <a:pt x="1793588" y="124012"/>
                  <a:pt x="1777734" y="116085"/>
                </a:cubicBezTo>
                <a:cubicBezTo>
                  <a:pt x="1754055" y="104246"/>
                  <a:pt x="1728872" y="95636"/>
                  <a:pt x="1703992" y="86589"/>
                </a:cubicBezTo>
                <a:cubicBezTo>
                  <a:pt x="1612509" y="53323"/>
                  <a:pt x="1629229" y="59838"/>
                  <a:pt x="1541759" y="42343"/>
                </a:cubicBezTo>
                <a:cubicBezTo>
                  <a:pt x="1356443" y="57787"/>
                  <a:pt x="1346359" y="0"/>
                  <a:pt x="1379527" y="116085"/>
                </a:cubicBezTo>
                <a:cubicBezTo>
                  <a:pt x="1383798" y="131033"/>
                  <a:pt x="1389360" y="145582"/>
                  <a:pt x="1394276" y="160330"/>
                </a:cubicBezTo>
                <a:cubicBezTo>
                  <a:pt x="1286121" y="165246"/>
                  <a:pt x="1177364" y="162669"/>
                  <a:pt x="1069811" y="175079"/>
                </a:cubicBezTo>
                <a:cubicBezTo>
                  <a:pt x="1053069" y="177011"/>
                  <a:pt x="982264" y="220995"/>
                  <a:pt x="966572" y="234072"/>
                </a:cubicBezTo>
                <a:cubicBezTo>
                  <a:pt x="950549" y="247425"/>
                  <a:pt x="939681" y="266748"/>
                  <a:pt x="922327" y="278318"/>
                </a:cubicBezTo>
                <a:cubicBezTo>
                  <a:pt x="909392" y="286941"/>
                  <a:pt x="892830" y="288150"/>
                  <a:pt x="878082" y="293066"/>
                </a:cubicBezTo>
                <a:cubicBezTo>
                  <a:pt x="863334" y="302898"/>
                  <a:pt x="844910" y="308722"/>
                  <a:pt x="833837" y="322563"/>
                </a:cubicBezTo>
                <a:cubicBezTo>
                  <a:pt x="824125" y="334702"/>
                  <a:pt x="812135" y="352903"/>
                  <a:pt x="819088" y="366808"/>
                </a:cubicBezTo>
                <a:cubicBezTo>
                  <a:pt x="826041" y="380713"/>
                  <a:pt x="848038" y="378775"/>
                  <a:pt x="863334" y="381556"/>
                </a:cubicBezTo>
                <a:cubicBezTo>
                  <a:pt x="902330" y="388646"/>
                  <a:pt x="941992" y="391389"/>
                  <a:pt x="981321" y="396305"/>
                </a:cubicBezTo>
                <a:cubicBezTo>
                  <a:pt x="874821" y="431804"/>
                  <a:pt x="1001436" y="393210"/>
                  <a:pt x="789592" y="425801"/>
                </a:cubicBezTo>
                <a:cubicBezTo>
                  <a:pt x="774226" y="428165"/>
                  <a:pt x="760095" y="435634"/>
                  <a:pt x="745346" y="440550"/>
                </a:cubicBezTo>
                <a:lnTo>
                  <a:pt x="686353" y="529040"/>
                </a:lnTo>
                <a:cubicBezTo>
                  <a:pt x="676521" y="543788"/>
                  <a:pt x="667491" y="559105"/>
                  <a:pt x="656856" y="573285"/>
                </a:cubicBezTo>
                <a:cubicBezTo>
                  <a:pt x="629114" y="610275"/>
                  <a:pt x="571769" y="684463"/>
                  <a:pt x="553617" y="720769"/>
                </a:cubicBezTo>
                <a:lnTo>
                  <a:pt x="524121" y="779763"/>
                </a:lnTo>
                <a:cubicBezTo>
                  <a:pt x="543785" y="789595"/>
                  <a:pt x="562906" y="800599"/>
                  <a:pt x="583114" y="809259"/>
                </a:cubicBezTo>
                <a:cubicBezTo>
                  <a:pt x="597403" y="815383"/>
                  <a:pt x="620407" y="810103"/>
                  <a:pt x="627359" y="824008"/>
                </a:cubicBezTo>
                <a:cubicBezTo>
                  <a:pt x="634311" y="837913"/>
                  <a:pt x="622155" y="855982"/>
                  <a:pt x="612611" y="868253"/>
                </a:cubicBezTo>
                <a:cubicBezTo>
                  <a:pt x="587001" y="901181"/>
                  <a:pt x="524121" y="956743"/>
                  <a:pt x="524121" y="956743"/>
                </a:cubicBezTo>
                <a:cubicBezTo>
                  <a:pt x="487050" y="1067955"/>
                  <a:pt x="537055" y="930875"/>
                  <a:pt x="479876" y="1045234"/>
                </a:cubicBezTo>
                <a:cubicBezTo>
                  <a:pt x="437189" y="1130608"/>
                  <a:pt x="504753" y="1049853"/>
                  <a:pt x="420882" y="1133724"/>
                </a:cubicBezTo>
                <a:cubicBezTo>
                  <a:pt x="383815" y="1244928"/>
                  <a:pt x="433814" y="1107862"/>
                  <a:pt x="376637" y="1222214"/>
                </a:cubicBezTo>
                <a:cubicBezTo>
                  <a:pt x="369684" y="1236119"/>
                  <a:pt x="368840" y="1252554"/>
                  <a:pt x="361888" y="1266459"/>
                </a:cubicBezTo>
                <a:cubicBezTo>
                  <a:pt x="304708" y="1380820"/>
                  <a:pt x="354715" y="1243739"/>
                  <a:pt x="317643" y="1354950"/>
                </a:cubicBezTo>
                <a:cubicBezTo>
                  <a:pt x="332391" y="1359866"/>
                  <a:pt x="346553" y="1372254"/>
                  <a:pt x="361888" y="1369698"/>
                </a:cubicBezTo>
                <a:cubicBezTo>
                  <a:pt x="428097" y="1358663"/>
                  <a:pt x="392611" y="1299630"/>
                  <a:pt x="420882" y="1384447"/>
                </a:cubicBezTo>
                <a:cubicBezTo>
                  <a:pt x="415966" y="1404111"/>
                  <a:pt x="411958" y="1424025"/>
                  <a:pt x="406134" y="1443440"/>
                </a:cubicBezTo>
                <a:cubicBezTo>
                  <a:pt x="406128" y="1443462"/>
                  <a:pt x="369266" y="1554043"/>
                  <a:pt x="361888" y="1576176"/>
                </a:cubicBezTo>
                <a:lnTo>
                  <a:pt x="347140" y="1620421"/>
                </a:lnTo>
                <a:cubicBezTo>
                  <a:pt x="342224" y="1635169"/>
                  <a:pt x="341015" y="1651731"/>
                  <a:pt x="332392" y="1664666"/>
                </a:cubicBezTo>
                <a:cubicBezTo>
                  <a:pt x="322560" y="1679414"/>
                  <a:pt x="310094" y="1692713"/>
                  <a:pt x="302895" y="1708911"/>
                </a:cubicBezTo>
                <a:cubicBezTo>
                  <a:pt x="232689" y="1866874"/>
                  <a:pt x="310657" y="1741511"/>
                  <a:pt x="243901" y="1841647"/>
                </a:cubicBezTo>
                <a:cubicBezTo>
                  <a:pt x="238985" y="1856395"/>
                  <a:pt x="236105" y="1871987"/>
                  <a:pt x="229153" y="1885892"/>
                </a:cubicBezTo>
                <a:cubicBezTo>
                  <a:pt x="221226" y="1901746"/>
                  <a:pt x="206855" y="1913939"/>
                  <a:pt x="199656" y="1930137"/>
                </a:cubicBezTo>
                <a:cubicBezTo>
                  <a:pt x="187028" y="1958549"/>
                  <a:pt x="179991" y="1989130"/>
                  <a:pt x="170159" y="2018627"/>
                </a:cubicBezTo>
                <a:lnTo>
                  <a:pt x="155411" y="2062872"/>
                </a:lnTo>
                <a:cubicBezTo>
                  <a:pt x="170159" y="2067788"/>
                  <a:pt x="184110" y="2077621"/>
                  <a:pt x="199656" y="2077621"/>
                </a:cubicBezTo>
                <a:cubicBezTo>
                  <a:pt x="235247" y="2077621"/>
                  <a:pt x="282731" y="2059761"/>
                  <a:pt x="317643" y="2048124"/>
                </a:cubicBezTo>
                <a:cubicBezTo>
                  <a:pt x="312727" y="2077621"/>
                  <a:pt x="310148" y="2107603"/>
                  <a:pt x="302895" y="2136614"/>
                </a:cubicBezTo>
                <a:cubicBezTo>
                  <a:pt x="295354" y="2166778"/>
                  <a:pt x="283230" y="2195608"/>
                  <a:pt x="273398" y="2225105"/>
                </a:cubicBezTo>
                <a:lnTo>
                  <a:pt x="243901" y="2313595"/>
                </a:lnTo>
                <a:lnTo>
                  <a:pt x="214405" y="2402085"/>
                </a:lnTo>
                <a:cubicBezTo>
                  <a:pt x="209489" y="2416833"/>
                  <a:pt x="208279" y="2433395"/>
                  <a:pt x="199656" y="2446330"/>
                </a:cubicBezTo>
                <a:cubicBezTo>
                  <a:pt x="189824" y="2461079"/>
                  <a:pt x="178086" y="2474722"/>
                  <a:pt x="170159" y="2490576"/>
                </a:cubicBezTo>
                <a:cubicBezTo>
                  <a:pt x="98002" y="2634892"/>
                  <a:pt x="179504" y="2506058"/>
                  <a:pt x="111166" y="2608563"/>
                </a:cubicBezTo>
                <a:cubicBezTo>
                  <a:pt x="83020" y="2721141"/>
                  <a:pt x="115959" y="2613723"/>
                  <a:pt x="52172" y="2741298"/>
                </a:cubicBezTo>
                <a:cubicBezTo>
                  <a:pt x="45220" y="2755203"/>
                  <a:pt x="44376" y="2771638"/>
                  <a:pt x="37424" y="2785543"/>
                </a:cubicBezTo>
                <a:cubicBezTo>
                  <a:pt x="29497" y="2801397"/>
                  <a:pt x="0" y="2813935"/>
                  <a:pt x="7927" y="2829789"/>
                </a:cubicBezTo>
                <a:cubicBezTo>
                  <a:pt x="14879" y="2843694"/>
                  <a:pt x="36996" y="2818412"/>
                  <a:pt x="52172" y="2815040"/>
                </a:cubicBezTo>
                <a:cubicBezTo>
                  <a:pt x="81364" y="2808553"/>
                  <a:pt x="111166" y="2805208"/>
                  <a:pt x="140663" y="2800292"/>
                </a:cubicBezTo>
                <a:cubicBezTo>
                  <a:pt x="258650" y="2721633"/>
                  <a:pt x="116082" y="2824873"/>
                  <a:pt x="214405" y="2726550"/>
                </a:cubicBezTo>
                <a:cubicBezTo>
                  <a:pt x="226939" y="2714016"/>
                  <a:pt x="245033" y="2708401"/>
                  <a:pt x="258650" y="2697053"/>
                </a:cubicBezTo>
                <a:cubicBezTo>
                  <a:pt x="274673" y="2683700"/>
                  <a:pt x="286431" y="2665613"/>
                  <a:pt x="302895" y="2652808"/>
                </a:cubicBezTo>
                <a:cubicBezTo>
                  <a:pt x="461661" y="2529322"/>
                  <a:pt x="335181" y="2650018"/>
                  <a:pt x="435630" y="2549569"/>
                </a:cubicBezTo>
                <a:cubicBezTo>
                  <a:pt x="504456" y="2652807"/>
                  <a:pt x="465127" y="2618394"/>
                  <a:pt x="538869" y="2667556"/>
                </a:cubicBezTo>
                <a:cubicBezTo>
                  <a:pt x="553617" y="2662640"/>
                  <a:pt x="570843" y="2662352"/>
                  <a:pt x="583114" y="2652808"/>
                </a:cubicBezTo>
                <a:cubicBezTo>
                  <a:pt x="616042" y="2627198"/>
                  <a:pt x="642108" y="2593815"/>
                  <a:pt x="671605" y="2564318"/>
                </a:cubicBezTo>
                <a:cubicBezTo>
                  <a:pt x="686354" y="2549569"/>
                  <a:pt x="696063" y="2526668"/>
                  <a:pt x="715850" y="2520072"/>
                </a:cubicBezTo>
                <a:lnTo>
                  <a:pt x="760095" y="2505324"/>
                </a:lnTo>
                <a:cubicBezTo>
                  <a:pt x="765011" y="2524989"/>
                  <a:pt x="763599" y="2547452"/>
                  <a:pt x="774843" y="2564318"/>
                </a:cubicBezTo>
                <a:cubicBezTo>
                  <a:pt x="815741" y="2625665"/>
                  <a:pt x="925367" y="2583186"/>
                  <a:pt x="966572" y="2579066"/>
                </a:cubicBezTo>
                <a:cubicBezTo>
                  <a:pt x="996069" y="2549569"/>
                  <a:pt x="1031925" y="2525285"/>
                  <a:pt x="1055063" y="2490576"/>
                </a:cubicBezTo>
                <a:cubicBezTo>
                  <a:pt x="1064895" y="2475827"/>
                  <a:pt x="1070718" y="2457403"/>
                  <a:pt x="1084559" y="2446330"/>
                </a:cubicBezTo>
                <a:cubicBezTo>
                  <a:pt x="1096699" y="2436618"/>
                  <a:pt x="1114056" y="2436498"/>
                  <a:pt x="1128805" y="2431582"/>
                </a:cubicBezTo>
                <a:cubicBezTo>
                  <a:pt x="1143553" y="2441414"/>
                  <a:pt x="1155377" y="2459720"/>
                  <a:pt x="1173050" y="2461079"/>
                </a:cubicBezTo>
                <a:cubicBezTo>
                  <a:pt x="1298882" y="2470758"/>
                  <a:pt x="1293520" y="2464339"/>
                  <a:pt x="1364779" y="2416834"/>
                </a:cubicBezTo>
                <a:cubicBezTo>
                  <a:pt x="1369695" y="2402086"/>
                  <a:pt x="1364137" y="2374788"/>
                  <a:pt x="1379527" y="2372589"/>
                </a:cubicBezTo>
                <a:cubicBezTo>
                  <a:pt x="1410307" y="2368192"/>
                  <a:pt x="1468017" y="2402085"/>
                  <a:pt x="1468017" y="2402085"/>
                </a:cubicBezTo>
                <a:cubicBezTo>
                  <a:pt x="1477849" y="2387337"/>
                  <a:pt x="1489587" y="2373694"/>
                  <a:pt x="1497514" y="2357840"/>
                </a:cubicBezTo>
                <a:cubicBezTo>
                  <a:pt x="1509304" y="2334261"/>
                  <a:pt x="1520709" y="2276660"/>
                  <a:pt x="1527011" y="2254601"/>
                </a:cubicBezTo>
                <a:cubicBezTo>
                  <a:pt x="1535521" y="2224815"/>
                  <a:pt x="1560865" y="2157396"/>
                  <a:pt x="1571256" y="2136614"/>
                </a:cubicBezTo>
                <a:cubicBezTo>
                  <a:pt x="1579183" y="2120760"/>
                  <a:pt x="1590921" y="2107117"/>
                  <a:pt x="1600753" y="2092369"/>
                </a:cubicBezTo>
                <a:cubicBezTo>
                  <a:pt x="1610585" y="2062872"/>
                  <a:pt x="1604380" y="2021126"/>
                  <a:pt x="1630250" y="2003879"/>
                </a:cubicBezTo>
                <a:cubicBezTo>
                  <a:pt x="1644998" y="1994047"/>
                  <a:pt x="1660878" y="1985730"/>
                  <a:pt x="1674495" y="1974382"/>
                </a:cubicBezTo>
                <a:cubicBezTo>
                  <a:pt x="1690518" y="1961029"/>
                  <a:pt x="1701386" y="1941706"/>
                  <a:pt x="1718740" y="1930137"/>
                </a:cubicBezTo>
                <a:cubicBezTo>
                  <a:pt x="1731675" y="1921514"/>
                  <a:pt x="1748237" y="1920305"/>
                  <a:pt x="1762985" y="1915389"/>
                </a:cubicBezTo>
                <a:cubicBezTo>
                  <a:pt x="1767901" y="1939969"/>
                  <a:pt x="1771654" y="1964811"/>
                  <a:pt x="1777734" y="1989130"/>
                </a:cubicBezTo>
                <a:cubicBezTo>
                  <a:pt x="1781505" y="2004212"/>
                  <a:pt x="1778577" y="2026423"/>
                  <a:pt x="1792482" y="2033376"/>
                </a:cubicBezTo>
                <a:cubicBezTo>
                  <a:pt x="1806387" y="2040329"/>
                  <a:pt x="1822438" y="2024751"/>
                  <a:pt x="1836727" y="2018627"/>
                </a:cubicBezTo>
                <a:cubicBezTo>
                  <a:pt x="1856935" y="2009966"/>
                  <a:pt x="1876056" y="1998962"/>
                  <a:pt x="1895721" y="1989130"/>
                </a:cubicBezTo>
                <a:cubicBezTo>
                  <a:pt x="1900637" y="1974382"/>
                  <a:pt x="1908105" y="1960250"/>
                  <a:pt x="1910469" y="1944885"/>
                </a:cubicBezTo>
                <a:cubicBezTo>
                  <a:pt x="1917981" y="1896053"/>
                  <a:pt x="1891983" y="1833959"/>
                  <a:pt x="1925217" y="1797401"/>
                </a:cubicBezTo>
                <a:cubicBezTo>
                  <a:pt x="1955163" y="1764461"/>
                  <a:pt x="2013708" y="1787569"/>
                  <a:pt x="2057953" y="1782653"/>
                </a:cubicBezTo>
                <a:cubicBezTo>
                  <a:pt x="2062869" y="1767905"/>
                  <a:pt x="2065749" y="1752313"/>
                  <a:pt x="2072701" y="1738408"/>
                </a:cubicBezTo>
                <a:cubicBezTo>
                  <a:pt x="2115795" y="1652221"/>
                  <a:pt x="2092231" y="1736420"/>
                  <a:pt x="2116946" y="1649918"/>
                </a:cubicBezTo>
                <a:cubicBezTo>
                  <a:pt x="2123443" y="1627178"/>
                  <a:pt x="2149510" y="1508275"/>
                  <a:pt x="2161192" y="1502434"/>
                </a:cubicBezTo>
                <a:lnTo>
                  <a:pt x="2220185" y="1472937"/>
                </a:lnTo>
                <a:cubicBezTo>
                  <a:pt x="2348494" y="1280475"/>
                  <a:pt x="2271960" y="1413712"/>
                  <a:pt x="2234934" y="883001"/>
                </a:cubicBezTo>
                <a:cubicBezTo>
                  <a:pt x="2234934" y="882995"/>
                  <a:pt x="2198063" y="772391"/>
                  <a:pt x="2190688" y="750266"/>
                </a:cubicBezTo>
                <a:lnTo>
                  <a:pt x="2175940" y="706021"/>
                </a:lnTo>
                <a:cubicBezTo>
                  <a:pt x="2171724" y="655428"/>
                  <a:pt x="2173024" y="502544"/>
                  <a:pt x="2131695" y="440550"/>
                </a:cubicBezTo>
                <a:lnTo>
                  <a:pt x="2072701" y="352059"/>
                </a:lnTo>
                <a:lnTo>
                  <a:pt x="2043205" y="307814"/>
                </a:lnTo>
                <a:cubicBezTo>
                  <a:pt x="2032468" y="264866"/>
                  <a:pt x="2019951" y="218778"/>
                  <a:pt x="2013708" y="175079"/>
                </a:cubicBezTo>
                <a:cubicBezTo>
                  <a:pt x="2007412" y="131009"/>
                  <a:pt x="2003875" y="86588"/>
                  <a:pt x="1998959" y="42343"/>
                </a:cubicBezTo>
                <a:cubicBezTo>
                  <a:pt x="1984211" y="57092"/>
                  <a:pt x="1966284" y="69234"/>
                  <a:pt x="1954714" y="86589"/>
                </a:cubicBezTo>
                <a:cubicBezTo>
                  <a:pt x="1911421" y="151530"/>
                  <a:pt x="1980408" y="118622"/>
                  <a:pt x="1895721" y="175079"/>
                </a:cubicBezTo>
                <a:cubicBezTo>
                  <a:pt x="1882786" y="183702"/>
                  <a:pt x="1866224" y="184911"/>
                  <a:pt x="1851476" y="189827"/>
                </a:cubicBezTo>
                <a:cubicBezTo>
                  <a:pt x="1817063" y="184911"/>
                  <a:pt x="1779330" y="190625"/>
                  <a:pt x="1748237" y="175079"/>
                </a:cubicBezTo>
                <a:cubicBezTo>
                  <a:pt x="1734332" y="168127"/>
                  <a:pt x="1719583" y="137787"/>
                  <a:pt x="1733488" y="130834"/>
                </a:cubicBezTo>
                <a:cubicBezTo>
                  <a:pt x="1755909" y="119623"/>
                  <a:pt x="1782649" y="140666"/>
                  <a:pt x="1807230" y="145582"/>
                </a:cubicBezTo>
                <a:cubicBezTo>
                  <a:pt x="1823534" y="194491"/>
                  <a:pt x="1826895" y="150498"/>
                  <a:pt x="1821979" y="145582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20" name="TextBox 41"/>
          <p:cNvSpPr txBox="1">
            <a:spLocks noChangeArrowheads="1"/>
          </p:cNvSpPr>
          <p:nvPr/>
        </p:nvSpPr>
        <p:spPr bwMode="auto">
          <a:xfrm rot="-434929">
            <a:off x="4052888" y="5508625"/>
            <a:ext cx="1611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экологичное</a:t>
            </a:r>
          </a:p>
        </p:txBody>
      </p:sp>
      <p:sp>
        <p:nvSpPr>
          <p:cNvPr id="40" name="Полилиния 39"/>
          <p:cNvSpPr/>
          <p:nvPr/>
        </p:nvSpPr>
        <p:spPr>
          <a:xfrm rot="5400000">
            <a:off x="285192" y="2929494"/>
            <a:ext cx="1511922" cy="2082307"/>
          </a:xfrm>
          <a:custGeom>
            <a:avLst/>
            <a:gdLst>
              <a:gd name="connsiteX0" fmla="*/ 1821979 w 2348494"/>
              <a:gd name="connsiteY0" fmla="*/ 145582 h 2843694"/>
              <a:gd name="connsiteX1" fmla="*/ 1777734 w 2348494"/>
              <a:gd name="connsiteY1" fmla="*/ 116085 h 2843694"/>
              <a:gd name="connsiteX2" fmla="*/ 1703992 w 2348494"/>
              <a:gd name="connsiteY2" fmla="*/ 86589 h 2843694"/>
              <a:gd name="connsiteX3" fmla="*/ 1541759 w 2348494"/>
              <a:gd name="connsiteY3" fmla="*/ 42343 h 2843694"/>
              <a:gd name="connsiteX4" fmla="*/ 1379527 w 2348494"/>
              <a:gd name="connsiteY4" fmla="*/ 116085 h 2843694"/>
              <a:gd name="connsiteX5" fmla="*/ 1394276 w 2348494"/>
              <a:gd name="connsiteY5" fmla="*/ 160330 h 2843694"/>
              <a:gd name="connsiteX6" fmla="*/ 1069811 w 2348494"/>
              <a:gd name="connsiteY6" fmla="*/ 175079 h 2843694"/>
              <a:gd name="connsiteX7" fmla="*/ 966572 w 2348494"/>
              <a:gd name="connsiteY7" fmla="*/ 234072 h 2843694"/>
              <a:gd name="connsiteX8" fmla="*/ 922327 w 2348494"/>
              <a:gd name="connsiteY8" fmla="*/ 278318 h 2843694"/>
              <a:gd name="connsiteX9" fmla="*/ 878082 w 2348494"/>
              <a:gd name="connsiteY9" fmla="*/ 293066 h 2843694"/>
              <a:gd name="connsiteX10" fmla="*/ 833837 w 2348494"/>
              <a:gd name="connsiteY10" fmla="*/ 322563 h 2843694"/>
              <a:gd name="connsiteX11" fmla="*/ 819088 w 2348494"/>
              <a:gd name="connsiteY11" fmla="*/ 366808 h 2843694"/>
              <a:gd name="connsiteX12" fmla="*/ 863334 w 2348494"/>
              <a:gd name="connsiteY12" fmla="*/ 381556 h 2843694"/>
              <a:gd name="connsiteX13" fmla="*/ 981321 w 2348494"/>
              <a:gd name="connsiteY13" fmla="*/ 396305 h 2843694"/>
              <a:gd name="connsiteX14" fmla="*/ 789592 w 2348494"/>
              <a:gd name="connsiteY14" fmla="*/ 425801 h 2843694"/>
              <a:gd name="connsiteX15" fmla="*/ 745346 w 2348494"/>
              <a:gd name="connsiteY15" fmla="*/ 440550 h 2843694"/>
              <a:gd name="connsiteX16" fmla="*/ 686353 w 2348494"/>
              <a:gd name="connsiteY16" fmla="*/ 529040 h 2843694"/>
              <a:gd name="connsiteX17" fmla="*/ 656856 w 2348494"/>
              <a:gd name="connsiteY17" fmla="*/ 573285 h 2843694"/>
              <a:gd name="connsiteX18" fmla="*/ 553617 w 2348494"/>
              <a:gd name="connsiteY18" fmla="*/ 720769 h 2843694"/>
              <a:gd name="connsiteX19" fmla="*/ 524121 w 2348494"/>
              <a:gd name="connsiteY19" fmla="*/ 779763 h 2843694"/>
              <a:gd name="connsiteX20" fmla="*/ 583114 w 2348494"/>
              <a:gd name="connsiteY20" fmla="*/ 809259 h 2843694"/>
              <a:gd name="connsiteX21" fmla="*/ 627359 w 2348494"/>
              <a:gd name="connsiteY21" fmla="*/ 824008 h 2843694"/>
              <a:gd name="connsiteX22" fmla="*/ 612611 w 2348494"/>
              <a:gd name="connsiteY22" fmla="*/ 868253 h 2843694"/>
              <a:gd name="connsiteX23" fmla="*/ 524121 w 2348494"/>
              <a:gd name="connsiteY23" fmla="*/ 956743 h 2843694"/>
              <a:gd name="connsiteX24" fmla="*/ 479876 w 2348494"/>
              <a:gd name="connsiteY24" fmla="*/ 1045234 h 2843694"/>
              <a:gd name="connsiteX25" fmla="*/ 420882 w 2348494"/>
              <a:gd name="connsiteY25" fmla="*/ 1133724 h 2843694"/>
              <a:gd name="connsiteX26" fmla="*/ 376637 w 2348494"/>
              <a:gd name="connsiteY26" fmla="*/ 1222214 h 2843694"/>
              <a:gd name="connsiteX27" fmla="*/ 361888 w 2348494"/>
              <a:gd name="connsiteY27" fmla="*/ 1266459 h 2843694"/>
              <a:gd name="connsiteX28" fmla="*/ 317643 w 2348494"/>
              <a:gd name="connsiteY28" fmla="*/ 1354950 h 2843694"/>
              <a:gd name="connsiteX29" fmla="*/ 361888 w 2348494"/>
              <a:gd name="connsiteY29" fmla="*/ 1369698 h 2843694"/>
              <a:gd name="connsiteX30" fmla="*/ 420882 w 2348494"/>
              <a:gd name="connsiteY30" fmla="*/ 1384447 h 2843694"/>
              <a:gd name="connsiteX31" fmla="*/ 406134 w 2348494"/>
              <a:gd name="connsiteY31" fmla="*/ 1443440 h 2843694"/>
              <a:gd name="connsiteX32" fmla="*/ 361888 w 2348494"/>
              <a:gd name="connsiteY32" fmla="*/ 1576176 h 2843694"/>
              <a:gd name="connsiteX33" fmla="*/ 347140 w 2348494"/>
              <a:gd name="connsiteY33" fmla="*/ 1620421 h 2843694"/>
              <a:gd name="connsiteX34" fmla="*/ 332392 w 2348494"/>
              <a:gd name="connsiteY34" fmla="*/ 1664666 h 2843694"/>
              <a:gd name="connsiteX35" fmla="*/ 302895 w 2348494"/>
              <a:gd name="connsiteY35" fmla="*/ 1708911 h 2843694"/>
              <a:gd name="connsiteX36" fmla="*/ 243901 w 2348494"/>
              <a:gd name="connsiteY36" fmla="*/ 1841647 h 2843694"/>
              <a:gd name="connsiteX37" fmla="*/ 229153 w 2348494"/>
              <a:gd name="connsiteY37" fmla="*/ 1885892 h 2843694"/>
              <a:gd name="connsiteX38" fmla="*/ 199656 w 2348494"/>
              <a:gd name="connsiteY38" fmla="*/ 1930137 h 2843694"/>
              <a:gd name="connsiteX39" fmla="*/ 170159 w 2348494"/>
              <a:gd name="connsiteY39" fmla="*/ 2018627 h 2843694"/>
              <a:gd name="connsiteX40" fmla="*/ 155411 w 2348494"/>
              <a:gd name="connsiteY40" fmla="*/ 2062872 h 2843694"/>
              <a:gd name="connsiteX41" fmla="*/ 199656 w 2348494"/>
              <a:gd name="connsiteY41" fmla="*/ 2077621 h 2843694"/>
              <a:gd name="connsiteX42" fmla="*/ 317643 w 2348494"/>
              <a:gd name="connsiteY42" fmla="*/ 2048124 h 2843694"/>
              <a:gd name="connsiteX43" fmla="*/ 302895 w 2348494"/>
              <a:gd name="connsiteY43" fmla="*/ 2136614 h 2843694"/>
              <a:gd name="connsiteX44" fmla="*/ 273398 w 2348494"/>
              <a:gd name="connsiteY44" fmla="*/ 2225105 h 2843694"/>
              <a:gd name="connsiteX45" fmla="*/ 243901 w 2348494"/>
              <a:gd name="connsiteY45" fmla="*/ 2313595 h 2843694"/>
              <a:gd name="connsiteX46" fmla="*/ 214405 w 2348494"/>
              <a:gd name="connsiteY46" fmla="*/ 2402085 h 2843694"/>
              <a:gd name="connsiteX47" fmla="*/ 199656 w 2348494"/>
              <a:gd name="connsiteY47" fmla="*/ 2446330 h 2843694"/>
              <a:gd name="connsiteX48" fmla="*/ 170159 w 2348494"/>
              <a:gd name="connsiteY48" fmla="*/ 2490576 h 2843694"/>
              <a:gd name="connsiteX49" fmla="*/ 111166 w 2348494"/>
              <a:gd name="connsiteY49" fmla="*/ 2608563 h 2843694"/>
              <a:gd name="connsiteX50" fmla="*/ 52172 w 2348494"/>
              <a:gd name="connsiteY50" fmla="*/ 2741298 h 2843694"/>
              <a:gd name="connsiteX51" fmla="*/ 37424 w 2348494"/>
              <a:gd name="connsiteY51" fmla="*/ 2785543 h 2843694"/>
              <a:gd name="connsiteX52" fmla="*/ 7927 w 2348494"/>
              <a:gd name="connsiteY52" fmla="*/ 2829789 h 2843694"/>
              <a:gd name="connsiteX53" fmla="*/ 52172 w 2348494"/>
              <a:gd name="connsiteY53" fmla="*/ 2815040 h 2843694"/>
              <a:gd name="connsiteX54" fmla="*/ 140663 w 2348494"/>
              <a:gd name="connsiteY54" fmla="*/ 2800292 h 2843694"/>
              <a:gd name="connsiteX55" fmla="*/ 214405 w 2348494"/>
              <a:gd name="connsiteY55" fmla="*/ 2726550 h 2843694"/>
              <a:gd name="connsiteX56" fmla="*/ 258650 w 2348494"/>
              <a:gd name="connsiteY56" fmla="*/ 2697053 h 2843694"/>
              <a:gd name="connsiteX57" fmla="*/ 302895 w 2348494"/>
              <a:gd name="connsiteY57" fmla="*/ 2652808 h 2843694"/>
              <a:gd name="connsiteX58" fmla="*/ 435630 w 2348494"/>
              <a:gd name="connsiteY58" fmla="*/ 2549569 h 2843694"/>
              <a:gd name="connsiteX59" fmla="*/ 538869 w 2348494"/>
              <a:gd name="connsiteY59" fmla="*/ 2667556 h 2843694"/>
              <a:gd name="connsiteX60" fmla="*/ 583114 w 2348494"/>
              <a:gd name="connsiteY60" fmla="*/ 2652808 h 2843694"/>
              <a:gd name="connsiteX61" fmla="*/ 671605 w 2348494"/>
              <a:gd name="connsiteY61" fmla="*/ 2564318 h 2843694"/>
              <a:gd name="connsiteX62" fmla="*/ 715850 w 2348494"/>
              <a:gd name="connsiteY62" fmla="*/ 2520072 h 2843694"/>
              <a:gd name="connsiteX63" fmla="*/ 760095 w 2348494"/>
              <a:gd name="connsiteY63" fmla="*/ 2505324 h 2843694"/>
              <a:gd name="connsiteX64" fmla="*/ 774843 w 2348494"/>
              <a:gd name="connsiteY64" fmla="*/ 2564318 h 2843694"/>
              <a:gd name="connsiteX65" fmla="*/ 966572 w 2348494"/>
              <a:gd name="connsiteY65" fmla="*/ 2579066 h 2843694"/>
              <a:gd name="connsiteX66" fmla="*/ 1055063 w 2348494"/>
              <a:gd name="connsiteY66" fmla="*/ 2490576 h 2843694"/>
              <a:gd name="connsiteX67" fmla="*/ 1084559 w 2348494"/>
              <a:gd name="connsiteY67" fmla="*/ 2446330 h 2843694"/>
              <a:gd name="connsiteX68" fmla="*/ 1128805 w 2348494"/>
              <a:gd name="connsiteY68" fmla="*/ 2431582 h 2843694"/>
              <a:gd name="connsiteX69" fmla="*/ 1173050 w 2348494"/>
              <a:gd name="connsiteY69" fmla="*/ 2461079 h 2843694"/>
              <a:gd name="connsiteX70" fmla="*/ 1364779 w 2348494"/>
              <a:gd name="connsiteY70" fmla="*/ 2416834 h 2843694"/>
              <a:gd name="connsiteX71" fmla="*/ 1379527 w 2348494"/>
              <a:gd name="connsiteY71" fmla="*/ 2372589 h 2843694"/>
              <a:gd name="connsiteX72" fmla="*/ 1468017 w 2348494"/>
              <a:gd name="connsiteY72" fmla="*/ 2402085 h 2843694"/>
              <a:gd name="connsiteX73" fmla="*/ 1497514 w 2348494"/>
              <a:gd name="connsiteY73" fmla="*/ 2357840 h 2843694"/>
              <a:gd name="connsiteX74" fmla="*/ 1527011 w 2348494"/>
              <a:gd name="connsiteY74" fmla="*/ 2254601 h 2843694"/>
              <a:gd name="connsiteX75" fmla="*/ 1571256 w 2348494"/>
              <a:gd name="connsiteY75" fmla="*/ 2136614 h 2843694"/>
              <a:gd name="connsiteX76" fmla="*/ 1600753 w 2348494"/>
              <a:gd name="connsiteY76" fmla="*/ 2092369 h 2843694"/>
              <a:gd name="connsiteX77" fmla="*/ 1630250 w 2348494"/>
              <a:gd name="connsiteY77" fmla="*/ 2003879 h 2843694"/>
              <a:gd name="connsiteX78" fmla="*/ 1674495 w 2348494"/>
              <a:gd name="connsiteY78" fmla="*/ 1974382 h 2843694"/>
              <a:gd name="connsiteX79" fmla="*/ 1718740 w 2348494"/>
              <a:gd name="connsiteY79" fmla="*/ 1930137 h 2843694"/>
              <a:gd name="connsiteX80" fmla="*/ 1762985 w 2348494"/>
              <a:gd name="connsiteY80" fmla="*/ 1915389 h 2843694"/>
              <a:gd name="connsiteX81" fmla="*/ 1777734 w 2348494"/>
              <a:gd name="connsiteY81" fmla="*/ 1989130 h 2843694"/>
              <a:gd name="connsiteX82" fmla="*/ 1792482 w 2348494"/>
              <a:gd name="connsiteY82" fmla="*/ 2033376 h 2843694"/>
              <a:gd name="connsiteX83" fmla="*/ 1836727 w 2348494"/>
              <a:gd name="connsiteY83" fmla="*/ 2018627 h 2843694"/>
              <a:gd name="connsiteX84" fmla="*/ 1895721 w 2348494"/>
              <a:gd name="connsiteY84" fmla="*/ 1989130 h 2843694"/>
              <a:gd name="connsiteX85" fmla="*/ 1910469 w 2348494"/>
              <a:gd name="connsiteY85" fmla="*/ 1944885 h 2843694"/>
              <a:gd name="connsiteX86" fmla="*/ 1925217 w 2348494"/>
              <a:gd name="connsiteY86" fmla="*/ 1797401 h 2843694"/>
              <a:gd name="connsiteX87" fmla="*/ 2057953 w 2348494"/>
              <a:gd name="connsiteY87" fmla="*/ 1782653 h 2843694"/>
              <a:gd name="connsiteX88" fmla="*/ 2072701 w 2348494"/>
              <a:gd name="connsiteY88" fmla="*/ 1738408 h 2843694"/>
              <a:gd name="connsiteX89" fmla="*/ 2116946 w 2348494"/>
              <a:gd name="connsiteY89" fmla="*/ 1649918 h 2843694"/>
              <a:gd name="connsiteX90" fmla="*/ 2161192 w 2348494"/>
              <a:gd name="connsiteY90" fmla="*/ 1502434 h 2843694"/>
              <a:gd name="connsiteX91" fmla="*/ 2220185 w 2348494"/>
              <a:gd name="connsiteY91" fmla="*/ 1472937 h 2843694"/>
              <a:gd name="connsiteX92" fmla="*/ 2234934 w 2348494"/>
              <a:gd name="connsiteY92" fmla="*/ 883001 h 2843694"/>
              <a:gd name="connsiteX93" fmla="*/ 2190688 w 2348494"/>
              <a:gd name="connsiteY93" fmla="*/ 750266 h 2843694"/>
              <a:gd name="connsiteX94" fmla="*/ 2175940 w 2348494"/>
              <a:gd name="connsiteY94" fmla="*/ 706021 h 2843694"/>
              <a:gd name="connsiteX95" fmla="*/ 2131695 w 2348494"/>
              <a:gd name="connsiteY95" fmla="*/ 440550 h 2843694"/>
              <a:gd name="connsiteX96" fmla="*/ 2072701 w 2348494"/>
              <a:gd name="connsiteY96" fmla="*/ 352059 h 2843694"/>
              <a:gd name="connsiteX97" fmla="*/ 2043205 w 2348494"/>
              <a:gd name="connsiteY97" fmla="*/ 307814 h 2843694"/>
              <a:gd name="connsiteX98" fmla="*/ 2013708 w 2348494"/>
              <a:gd name="connsiteY98" fmla="*/ 175079 h 2843694"/>
              <a:gd name="connsiteX99" fmla="*/ 1998959 w 2348494"/>
              <a:gd name="connsiteY99" fmla="*/ 42343 h 2843694"/>
              <a:gd name="connsiteX100" fmla="*/ 1954714 w 2348494"/>
              <a:gd name="connsiteY100" fmla="*/ 86589 h 2843694"/>
              <a:gd name="connsiteX101" fmla="*/ 1895721 w 2348494"/>
              <a:gd name="connsiteY101" fmla="*/ 175079 h 2843694"/>
              <a:gd name="connsiteX102" fmla="*/ 1851476 w 2348494"/>
              <a:gd name="connsiteY102" fmla="*/ 189827 h 2843694"/>
              <a:gd name="connsiteX103" fmla="*/ 1748237 w 2348494"/>
              <a:gd name="connsiteY103" fmla="*/ 175079 h 2843694"/>
              <a:gd name="connsiteX104" fmla="*/ 1733488 w 2348494"/>
              <a:gd name="connsiteY104" fmla="*/ 130834 h 2843694"/>
              <a:gd name="connsiteX105" fmla="*/ 1807230 w 2348494"/>
              <a:gd name="connsiteY105" fmla="*/ 145582 h 2843694"/>
              <a:gd name="connsiteX106" fmla="*/ 1821979 w 2348494"/>
              <a:gd name="connsiteY106" fmla="*/ 145582 h 284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2348494" h="2843694">
                <a:moveTo>
                  <a:pt x="1821979" y="145582"/>
                </a:moveTo>
                <a:cubicBezTo>
                  <a:pt x="1817063" y="140666"/>
                  <a:pt x="1793588" y="124012"/>
                  <a:pt x="1777734" y="116085"/>
                </a:cubicBezTo>
                <a:cubicBezTo>
                  <a:pt x="1754055" y="104246"/>
                  <a:pt x="1728872" y="95636"/>
                  <a:pt x="1703992" y="86589"/>
                </a:cubicBezTo>
                <a:cubicBezTo>
                  <a:pt x="1612509" y="53323"/>
                  <a:pt x="1629229" y="59838"/>
                  <a:pt x="1541759" y="42343"/>
                </a:cubicBezTo>
                <a:cubicBezTo>
                  <a:pt x="1356443" y="57787"/>
                  <a:pt x="1346359" y="0"/>
                  <a:pt x="1379527" y="116085"/>
                </a:cubicBezTo>
                <a:cubicBezTo>
                  <a:pt x="1383798" y="131033"/>
                  <a:pt x="1389360" y="145582"/>
                  <a:pt x="1394276" y="160330"/>
                </a:cubicBezTo>
                <a:cubicBezTo>
                  <a:pt x="1286121" y="165246"/>
                  <a:pt x="1177364" y="162669"/>
                  <a:pt x="1069811" y="175079"/>
                </a:cubicBezTo>
                <a:cubicBezTo>
                  <a:pt x="1053069" y="177011"/>
                  <a:pt x="982264" y="220995"/>
                  <a:pt x="966572" y="234072"/>
                </a:cubicBezTo>
                <a:cubicBezTo>
                  <a:pt x="950549" y="247425"/>
                  <a:pt x="939681" y="266748"/>
                  <a:pt x="922327" y="278318"/>
                </a:cubicBezTo>
                <a:cubicBezTo>
                  <a:pt x="909392" y="286941"/>
                  <a:pt x="892830" y="288150"/>
                  <a:pt x="878082" y="293066"/>
                </a:cubicBezTo>
                <a:cubicBezTo>
                  <a:pt x="863334" y="302898"/>
                  <a:pt x="844910" y="308722"/>
                  <a:pt x="833837" y="322563"/>
                </a:cubicBezTo>
                <a:cubicBezTo>
                  <a:pt x="824125" y="334702"/>
                  <a:pt x="812135" y="352903"/>
                  <a:pt x="819088" y="366808"/>
                </a:cubicBezTo>
                <a:cubicBezTo>
                  <a:pt x="826041" y="380713"/>
                  <a:pt x="848038" y="378775"/>
                  <a:pt x="863334" y="381556"/>
                </a:cubicBezTo>
                <a:cubicBezTo>
                  <a:pt x="902330" y="388646"/>
                  <a:pt x="941992" y="391389"/>
                  <a:pt x="981321" y="396305"/>
                </a:cubicBezTo>
                <a:cubicBezTo>
                  <a:pt x="874821" y="431804"/>
                  <a:pt x="1001436" y="393210"/>
                  <a:pt x="789592" y="425801"/>
                </a:cubicBezTo>
                <a:cubicBezTo>
                  <a:pt x="774226" y="428165"/>
                  <a:pt x="760095" y="435634"/>
                  <a:pt x="745346" y="440550"/>
                </a:cubicBezTo>
                <a:lnTo>
                  <a:pt x="686353" y="529040"/>
                </a:lnTo>
                <a:cubicBezTo>
                  <a:pt x="676521" y="543788"/>
                  <a:pt x="667491" y="559105"/>
                  <a:pt x="656856" y="573285"/>
                </a:cubicBezTo>
                <a:cubicBezTo>
                  <a:pt x="629114" y="610275"/>
                  <a:pt x="571769" y="684463"/>
                  <a:pt x="553617" y="720769"/>
                </a:cubicBezTo>
                <a:lnTo>
                  <a:pt x="524121" y="779763"/>
                </a:lnTo>
                <a:cubicBezTo>
                  <a:pt x="543785" y="789595"/>
                  <a:pt x="562906" y="800599"/>
                  <a:pt x="583114" y="809259"/>
                </a:cubicBezTo>
                <a:cubicBezTo>
                  <a:pt x="597403" y="815383"/>
                  <a:pt x="620407" y="810103"/>
                  <a:pt x="627359" y="824008"/>
                </a:cubicBezTo>
                <a:cubicBezTo>
                  <a:pt x="634311" y="837913"/>
                  <a:pt x="622155" y="855982"/>
                  <a:pt x="612611" y="868253"/>
                </a:cubicBezTo>
                <a:cubicBezTo>
                  <a:pt x="587001" y="901181"/>
                  <a:pt x="524121" y="956743"/>
                  <a:pt x="524121" y="956743"/>
                </a:cubicBezTo>
                <a:cubicBezTo>
                  <a:pt x="487050" y="1067955"/>
                  <a:pt x="537055" y="930875"/>
                  <a:pt x="479876" y="1045234"/>
                </a:cubicBezTo>
                <a:cubicBezTo>
                  <a:pt x="437189" y="1130608"/>
                  <a:pt x="504753" y="1049853"/>
                  <a:pt x="420882" y="1133724"/>
                </a:cubicBezTo>
                <a:cubicBezTo>
                  <a:pt x="383815" y="1244928"/>
                  <a:pt x="433814" y="1107862"/>
                  <a:pt x="376637" y="1222214"/>
                </a:cubicBezTo>
                <a:cubicBezTo>
                  <a:pt x="369684" y="1236119"/>
                  <a:pt x="368840" y="1252554"/>
                  <a:pt x="361888" y="1266459"/>
                </a:cubicBezTo>
                <a:cubicBezTo>
                  <a:pt x="304708" y="1380820"/>
                  <a:pt x="354715" y="1243739"/>
                  <a:pt x="317643" y="1354950"/>
                </a:cubicBezTo>
                <a:cubicBezTo>
                  <a:pt x="332391" y="1359866"/>
                  <a:pt x="346553" y="1372254"/>
                  <a:pt x="361888" y="1369698"/>
                </a:cubicBezTo>
                <a:cubicBezTo>
                  <a:pt x="428097" y="1358663"/>
                  <a:pt x="392611" y="1299630"/>
                  <a:pt x="420882" y="1384447"/>
                </a:cubicBezTo>
                <a:cubicBezTo>
                  <a:pt x="415966" y="1404111"/>
                  <a:pt x="411958" y="1424025"/>
                  <a:pt x="406134" y="1443440"/>
                </a:cubicBezTo>
                <a:cubicBezTo>
                  <a:pt x="406128" y="1443462"/>
                  <a:pt x="369266" y="1554043"/>
                  <a:pt x="361888" y="1576176"/>
                </a:cubicBezTo>
                <a:lnTo>
                  <a:pt x="347140" y="1620421"/>
                </a:lnTo>
                <a:cubicBezTo>
                  <a:pt x="342224" y="1635169"/>
                  <a:pt x="341015" y="1651731"/>
                  <a:pt x="332392" y="1664666"/>
                </a:cubicBezTo>
                <a:cubicBezTo>
                  <a:pt x="322560" y="1679414"/>
                  <a:pt x="310094" y="1692713"/>
                  <a:pt x="302895" y="1708911"/>
                </a:cubicBezTo>
                <a:cubicBezTo>
                  <a:pt x="232689" y="1866874"/>
                  <a:pt x="310657" y="1741511"/>
                  <a:pt x="243901" y="1841647"/>
                </a:cubicBezTo>
                <a:cubicBezTo>
                  <a:pt x="238985" y="1856395"/>
                  <a:pt x="236105" y="1871987"/>
                  <a:pt x="229153" y="1885892"/>
                </a:cubicBezTo>
                <a:cubicBezTo>
                  <a:pt x="221226" y="1901746"/>
                  <a:pt x="206855" y="1913939"/>
                  <a:pt x="199656" y="1930137"/>
                </a:cubicBezTo>
                <a:cubicBezTo>
                  <a:pt x="187028" y="1958549"/>
                  <a:pt x="179991" y="1989130"/>
                  <a:pt x="170159" y="2018627"/>
                </a:cubicBezTo>
                <a:lnTo>
                  <a:pt x="155411" y="2062872"/>
                </a:lnTo>
                <a:cubicBezTo>
                  <a:pt x="170159" y="2067788"/>
                  <a:pt x="184110" y="2077621"/>
                  <a:pt x="199656" y="2077621"/>
                </a:cubicBezTo>
                <a:cubicBezTo>
                  <a:pt x="235247" y="2077621"/>
                  <a:pt x="282731" y="2059761"/>
                  <a:pt x="317643" y="2048124"/>
                </a:cubicBezTo>
                <a:cubicBezTo>
                  <a:pt x="312727" y="2077621"/>
                  <a:pt x="310148" y="2107603"/>
                  <a:pt x="302895" y="2136614"/>
                </a:cubicBezTo>
                <a:cubicBezTo>
                  <a:pt x="295354" y="2166778"/>
                  <a:pt x="283230" y="2195608"/>
                  <a:pt x="273398" y="2225105"/>
                </a:cubicBezTo>
                <a:lnTo>
                  <a:pt x="243901" y="2313595"/>
                </a:lnTo>
                <a:lnTo>
                  <a:pt x="214405" y="2402085"/>
                </a:lnTo>
                <a:cubicBezTo>
                  <a:pt x="209489" y="2416833"/>
                  <a:pt x="208279" y="2433395"/>
                  <a:pt x="199656" y="2446330"/>
                </a:cubicBezTo>
                <a:cubicBezTo>
                  <a:pt x="189824" y="2461079"/>
                  <a:pt x="178086" y="2474722"/>
                  <a:pt x="170159" y="2490576"/>
                </a:cubicBezTo>
                <a:cubicBezTo>
                  <a:pt x="98002" y="2634892"/>
                  <a:pt x="179504" y="2506058"/>
                  <a:pt x="111166" y="2608563"/>
                </a:cubicBezTo>
                <a:cubicBezTo>
                  <a:pt x="83020" y="2721141"/>
                  <a:pt x="115959" y="2613723"/>
                  <a:pt x="52172" y="2741298"/>
                </a:cubicBezTo>
                <a:cubicBezTo>
                  <a:pt x="45220" y="2755203"/>
                  <a:pt x="44376" y="2771638"/>
                  <a:pt x="37424" y="2785543"/>
                </a:cubicBezTo>
                <a:cubicBezTo>
                  <a:pt x="29497" y="2801397"/>
                  <a:pt x="0" y="2813935"/>
                  <a:pt x="7927" y="2829789"/>
                </a:cubicBezTo>
                <a:cubicBezTo>
                  <a:pt x="14879" y="2843694"/>
                  <a:pt x="36996" y="2818412"/>
                  <a:pt x="52172" y="2815040"/>
                </a:cubicBezTo>
                <a:cubicBezTo>
                  <a:pt x="81364" y="2808553"/>
                  <a:pt x="111166" y="2805208"/>
                  <a:pt x="140663" y="2800292"/>
                </a:cubicBezTo>
                <a:cubicBezTo>
                  <a:pt x="258650" y="2721633"/>
                  <a:pt x="116082" y="2824873"/>
                  <a:pt x="214405" y="2726550"/>
                </a:cubicBezTo>
                <a:cubicBezTo>
                  <a:pt x="226939" y="2714016"/>
                  <a:pt x="245033" y="2708401"/>
                  <a:pt x="258650" y="2697053"/>
                </a:cubicBezTo>
                <a:cubicBezTo>
                  <a:pt x="274673" y="2683700"/>
                  <a:pt x="286431" y="2665613"/>
                  <a:pt x="302895" y="2652808"/>
                </a:cubicBezTo>
                <a:cubicBezTo>
                  <a:pt x="461661" y="2529322"/>
                  <a:pt x="335181" y="2650018"/>
                  <a:pt x="435630" y="2549569"/>
                </a:cubicBezTo>
                <a:cubicBezTo>
                  <a:pt x="504456" y="2652807"/>
                  <a:pt x="465127" y="2618394"/>
                  <a:pt x="538869" y="2667556"/>
                </a:cubicBezTo>
                <a:cubicBezTo>
                  <a:pt x="553617" y="2662640"/>
                  <a:pt x="570843" y="2662352"/>
                  <a:pt x="583114" y="2652808"/>
                </a:cubicBezTo>
                <a:cubicBezTo>
                  <a:pt x="616042" y="2627198"/>
                  <a:pt x="642108" y="2593815"/>
                  <a:pt x="671605" y="2564318"/>
                </a:cubicBezTo>
                <a:cubicBezTo>
                  <a:pt x="686354" y="2549569"/>
                  <a:pt x="696063" y="2526668"/>
                  <a:pt x="715850" y="2520072"/>
                </a:cubicBezTo>
                <a:lnTo>
                  <a:pt x="760095" y="2505324"/>
                </a:lnTo>
                <a:cubicBezTo>
                  <a:pt x="765011" y="2524989"/>
                  <a:pt x="763599" y="2547452"/>
                  <a:pt x="774843" y="2564318"/>
                </a:cubicBezTo>
                <a:cubicBezTo>
                  <a:pt x="815741" y="2625665"/>
                  <a:pt x="925367" y="2583186"/>
                  <a:pt x="966572" y="2579066"/>
                </a:cubicBezTo>
                <a:cubicBezTo>
                  <a:pt x="996069" y="2549569"/>
                  <a:pt x="1031925" y="2525285"/>
                  <a:pt x="1055063" y="2490576"/>
                </a:cubicBezTo>
                <a:cubicBezTo>
                  <a:pt x="1064895" y="2475827"/>
                  <a:pt x="1070718" y="2457403"/>
                  <a:pt x="1084559" y="2446330"/>
                </a:cubicBezTo>
                <a:cubicBezTo>
                  <a:pt x="1096699" y="2436618"/>
                  <a:pt x="1114056" y="2436498"/>
                  <a:pt x="1128805" y="2431582"/>
                </a:cubicBezTo>
                <a:cubicBezTo>
                  <a:pt x="1143553" y="2441414"/>
                  <a:pt x="1155377" y="2459720"/>
                  <a:pt x="1173050" y="2461079"/>
                </a:cubicBezTo>
                <a:cubicBezTo>
                  <a:pt x="1298882" y="2470758"/>
                  <a:pt x="1293520" y="2464339"/>
                  <a:pt x="1364779" y="2416834"/>
                </a:cubicBezTo>
                <a:cubicBezTo>
                  <a:pt x="1369695" y="2402086"/>
                  <a:pt x="1364137" y="2374788"/>
                  <a:pt x="1379527" y="2372589"/>
                </a:cubicBezTo>
                <a:cubicBezTo>
                  <a:pt x="1410307" y="2368192"/>
                  <a:pt x="1468017" y="2402085"/>
                  <a:pt x="1468017" y="2402085"/>
                </a:cubicBezTo>
                <a:cubicBezTo>
                  <a:pt x="1477849" y="2387337"/>
                  <a:pt x="1489587" y="2373694"/>
                  <a:pt x="1497514" y="2357840"/>
                </a:cubicBezTo>
                <a:cubicBezTo>
                  <a:pt x="1509304" y="2334261"/>
                  <a:pt x="1520709" y="2276660"/>
                  <a:pt x="1527011" y="2254601"/>
                </a:cubicBezTo>
                <a:cubicBezTo>
                  <a:pt x="1535521" y="2224815"/>
                  <a:pt x="1560865" y="2157396"/>
                  <a:pt x="1571256" y="2136614"/>
                </a:cubicBezTo>
                <a:cubicBezTo>
                  <a:pt x="1579183" y="2120760"/>
                  <a:pt x="1590921" y="2107117"/>
                  <a:pt x="1600753" y="2092369"/>
                </a:cubicBezTo>
                <a:cubicBezTo>
                  <a:pt x="1610585" y="2062872"/>
                  <a:pt x="1604380" y="2021126"/>
                  <a:pt x="1630250" y="2003879"/>
                </a:cubicBezTo>
                <a:cubicBezTo>
                  <a:pt x="1644998" y="1994047"/>
                  <a:pt x="1660878" y="1985730"/>
                  <a:pt x="1674495" y="1974382"/>
                </a:cubicBezTo>
                <a:cubicBezTo>
                  <a:pt x="1690518" y="1961029"/>
                  <a:pt x="1701386" y="1941706"/>
                  <a:pt x="1718740" y="1930137"/>
                </a:cubicBezTo>
                <a:cubicBezTo>
                  <a:pt x="1731675" y="1921514"/>
                  <a:pt x="1748237" y="1920305"/>
                  <a:pt x="1762985" y="1915389"/>
                </a:cubicBezTo>
                <a:cubicBezTo>
                  <a:pt x="1767901" y="1939969"/>
                  <a:pt x="1771654" y="1964811"/>
                  <a:pt x="1777734" y="1989130"/>
                </a:cubicBezTo>
                <a:cubicBezTo>
                  <a:pt x="1781505" y="2004212"/>
                  <a:pt x="1778577" y="2026423"/>
                  <a:pt x="1792482" y="2033376"/>
                </a:cubicBezTo>
                <a:cubicBezTo>
                  <a:pt x="1806387" y="2040329"/>
                  <a:pt x="1822438" y="2024751"/>
                  <a:pt x="1836727" y="2018627"/>
                </a:cubicBezTo>
                <a:cubicBezTo>
                  <a:pt x="1856935" y="2009966"/>
                  <a:pt x="1876056" y="1998962"/>
                  <a:pt x="1895721" y="1989130"/>
                </a:cubicBezTo>
                <a:cubicBezTo>
                  <a:pt x="1900637" y="1974382"/>
                  <a:pt x="1908105" y="1960250"/>
                  <a:pt x="1910469" y="1944885"/>
                </a:cubicBezTo>
                <a:cubicBezTo>
                  <a:pt x="1917981" y="1896053"/>
                  <a:pt x="1891983" y="1833959"/>
                  <a:pt x="1925217" y="1797401"/>
                </a:cubicBezTo>
                <a:cubicBezTo>
                  <a:pt x="1955163" y="1764461"/>
                  <a:pt x="2013708" y="1787569"/>
                  <a:pt x="2057953" y="1782653"/>
                </a:cubicBezTo>
                <a:cubicBezTo>
                  <a:pt x="2062869" y="1767905"/>
                  <a:pt x="2065749" y="1752313"/>
                  <a:pt x="2072701" y="1738408"/>
                </a:cubicBezTo>
                <a:cubicBezTo>
                  <a:pt x="2115795" y="1652221"/>
                  <a:pt x="2092231" y="1736420"/>
                  <a:pt x="2116946" y="1649918"/>
                </a:cubicBezTo>
                <a:cubicBezTo>
                  <a:pt x="2123443" y="1627178"/>
                  <a:pt x="2149510" y="1508275"/>
                  <a:pt x="2161192" y="1502434"/>
                </a:cubicBezTo>
                <a:lnTo>
                  <a:pt x="2220185" y="1472937"/>
                </a:lnTo>
                <a:cubicBezTo>
                  <a:pt x="2348494" y="1280475"/>
                  <a:pt x="2271960" y="1413712"/>
                  <a:pt x="2234934" y="883001"/>
                </a:cubicBezTo>
                <a:cubicBezTo>
                  <a:pt x="2234934" y="882995"/>
                  <a:pt x="2198063" y="772391"/>
                  <a:pt x="2190688" y="750266"/>
                </a:cubicBezTo>
                <a:lnTo>
                  <a:pt x="2175940" y="706021"/>
                </a:lnTo>
                <a:cubicBezTo>
                  <a:pt x="2171724" y="655428"/>
                  <a:pt x="2173024" y="502544"/>
                  <a:pt x="2131695" y="440550"/>
                </a:cubicBezTo>
                <a:lnTo>
                  <a:pt x="2072701" y="352059"/>
                </a:lnTo>
                <a:lnTo>
                  <a:pt x="2043205" y="307814"/>
                </a:lnTo>
                <a:cubicBezTo>
                  <a:pt x="2032468" y="264866"/>
                  <a:pt x="2019951" y="218778"/>
                  <a:pt x="2013708" y="175079"/>
                </a:cubicBezTo>
                <a:cubicBezTo>
                  <a:pt x="2007412" y="131009"/>
                  <a:pt x="2003875" y="86588"/>
                  <a:pt x="1998959" y="42343"/>
                </a:cubicBezTo>
                <a:cubicBezTo>
                  <a:pt x="1984211" y="57092"/>
                  <a:pt x="1966284" y="69234"/>
                  <a:pt x="1954714" y="86589"/>
                </a:cubicBezTo>
                <a:cubicBezTo>
                  <a:pt x="1911421" y="151530"/>
                  <a:pt x="1980408" y="118622"/>
                  <a:pt x="1895721" y="175079"/>
                </a:cubicBezTo>
                <a:cubicBezTo>
                  <a:pt x="1882786" y="183702"/>
                  <a:pt x="1866224" y="184911"/>
                  <a:pt x="1851476" y="189827"/>
                </a:cubicBezTo>
                <a:cubicBezTo>
                  <a:pt x="1817063" y="184911"/>
                  <a:pt x="1779330" y="190625"/>
                  <a:pt x="1748237" y="175079"/>
                </a:cubicBezTo>
                <a:cubicBezTo>
                  <a:pt x="1734332" y="168127"/>
                  <a:pt x="1719583" y="137787"/>
                  <a:pt x="1733488" y="130834"/>
                </a:cubicBezTo>
                <a:cubicBezTo>
                  <a:pt x="1755909" y="119623"/>
                  <a:pt x="1782649" y="140666"/>
                  <a:pt x="1807230" y="145582"/>
                </a:cubicBezTo>
                <a:cubicBezTo>
                  <a:pt x="1823534" y="194491"/>
                  <a:pt x="1826895" y="150498"/>
                  <a:pt x="1821979" y="145582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 rot="5766671">
            <a:off x="1713593" y="1172742"/>
            <a:ext cx="1041707" cy="1732180"/>
          </a:xfrm>
          <a:custGeom>
            <a:avLst/>
            <a:gdLst>
              <a:gd name="connsiteX0" fmla="*/ 1821979 w 2348494"/>
              <a:gd name="connsiteY0" fmla="*/ 145582 h 2843694"/>
              <a:gd name="connsiteX1" fmla="*/ 1777734 w 2348494"/>
              <a:gd name="connsiteY1" fmla="*/ 116085 h 2843694"/>
              <a:gd name="connsiteX2" fmla="*/ 1703992 w 2348494"/>
              <a:gd name="connsiteY2" fmla="*/ 86589 h 2843694"/>
              <a:gd name="connsiteX3" fmla="*/ 1541759 w 2348494"/>
              <a:gd name="connsiteY3" fmla="*/ 42343 h 2843694"/>
              <a:gd name="connsiteX4" fmla="*/ 1379527 w 2348494"/>
              <a:gd name="connsiteY4" fmla="*/ 116085 h 2843694"/>
              <a:gd name="connsiteX5" fmla="*/ 1394276 w 2348494"/>
              <a:gd name="connsiteY5" fmla="*/ 160330 h 2843694"/>
              <a:gd name="connsiteX6" fmla="*/ 1069811 w 2348494"/>
              <a:gd name="connsiteY6" fmla="*/ 175079 h 2843694"/>
              <a:gd name="connsiteX7" fmla="*/ 966572 w 2348494"/>
              <a:gd name="connsiteY7" fmla="*/ 234072 h 2843694"/>
              <a:gd name="connsiteX8" fmla="*/ 922327 w 2348494"/>
              <a:gd name="connsiteY8" fmla="*/ 278318 h 2843694"/>
              <a:gd name="connsiteX9" fmla="*/ 878082 w 2348494"/>
              <a:gd name="connsiteY9" fmla="*/ 293066 h 2843694"/>
              <a:gd name="connsiteX10" fmla="*/ 833837 w 2348494"/>
              <a:gd name="connsiteY10" fmla="*/ 322563 h 2843694"/>
              <a:gd name="connsiteX11" fmla="*/ 819088 w 2348494"/>
              <a:gd name="connsiteY11" fmla="*/ 366808 h 2843694"/>
              <a:gd name="connsiteX12" fmla="*/ 863334 w 2348494"/>
              <a:gd name="connsiteY12" fmla="*/ 381556 h 2843694"/>
              <a:gd name="connsiteX13" fmla="*/ 981321 w 2348494"/>
              <a:gd name="connsiteY13" fmla="*/ 396305 h 2843694"/>
              <a:gd name="connsiteX14" fmla="*/ 789592 w 2348494"/>
              <a:gd name="connsiteY14" fmla="*/ 425801 h 2843694"/>
              <a:gd name="connsiteX15" fmla="*/ 745346 w 2348494"/>
              <a:gd name="connsiteY15" fmla="*/ 440550 h 2843694"/>
              <a:gd name="connsiteX16" fmla="*/ 686353 w 2348494"/>
              <a:gd name="connsiteY16" fmla="*/ 529040 h 2843694"/>
              <a:gd name="connsiteX17" fmla="*/ 656856 w 2348494"/>
              <a:gd name="connsiteY17" fmla="*/ 573285 h 2843694"/>
              <a:gd name="connsiteX18" fmla="*/ 553617 w 2348494"/>
              <a:gd name="connsiteY18" fmla="*/ 720769 h 2843694"/>
              <a:gd name="connsiteX19" fmla="*/ 524121 w 2348494"/>
              <a:gd name="connsiteY19" fmla="*/ 779763 h 2843694"/>
              <a:gd name="connsiteX20" fmla="*/ 583114 w 2348494"/>
              <a:gd name="connsiteY20" fmla="*/ 809259 h 2843694"/>
              <a:gd name="connsiteX21" fmla="*/ 627359 w 2348494"/>
              <a:gd name="connsiteY21" fmla="*/ 824008 h 2843694"/>
              <a:gd name="connsiteX22" fmla="*/ 612611 w 2348494"/>
              <a:gd name="connsiteY22" fmla="*/ 868253 h 2843694"/>
              <a:gd name="connsiteX23" fmla="*/ 524121 w 2348494"/>
              <a:gd name="connsiteY23" fmla="*/ 956743 h 2843694"/>
              <a:gd name="connsiteX24" fmla="*/ 479876 w 2348494"/>
              <a:gd name="connsiteY24" fmla="*/ 1045234 h 2843694"/>
              <a:gd name="connsiteX25" fmla="*/ 420882 w 2348494"/>
              <a:gd name="connsiteY25" fmla="*/ 1133724 h 2843694"/>
              <a:gd name="connsiteX26" fmla="*/ 376637 w 2348494"/>
              <a:gd name="connsiteY26" fmla="*/ 1222214 h 2843694"/>
              <a:gd name="connsiteX27" fmla="*/ 361888 w 2348494"/>
              <a:gd name="connsiteY27" fmla="*/ 1266459 h 2843694"/>
              <a:gd name="connsiteX28" fmla="*/ 317643 w 2348494"/>
              <a:gd name="connsiteY28" fmla="*/ 1354950 h 2843694"/>
              <a:gd name="connsiteX29" fmla="*/ 361888 w 2348494"/>
              <a:gd name="connsiteY29" fmla="*/ 1369698 h 2843694"/>
              <a:gd name="connsiteX30" fmla="*/ 420882 w 2348494"/>
              <a:gd name="connsiteY30" fmla="*/ 1384447 h 2843694"/>
              <a:gd name="connsiteX31" fmla="*/ 406134 w 2348494"/>
              <a:gd name="connsiteY31" fmla="*/ 1443440 h 2843694"/>
              <a:gd name="connsiteX32" fmla="*/ 361888 w 2348494"/>
              <a:gd name="connsiteY32" fmla="*/ 1576176 h 2843694"/>
              <a:gd name="connsiteX33" fmla="*/ 347140 w 2348494"/>
              <a:gd name="connsiteY33" fmla="*/ 1620421 h 2843694"/>
              <a:gd name="connsiteX34" fmla="*/ 332392 w 2348494"/>
              <a:gd name="connsiteY34" fmla="*/ 1664666 h 2843694"/>
              <a:gd name="connsiteX35" fmla="*/ 302895 w 2348494"/>
              <a:gd name="connsiteY35" fmla="*/ 1708911 h 2843694"/>
              <a:gd name="connsiteX36" fmla="*/ 243901 w 2348494"/>
              <a:gd name="connsiteY36" fmla="*/ 1841647 h 2843694"/>
              <a:gd name="connsiteX37" fmla="*/ 229153 w 2348494"/>
              <a:gd name="connsiteY37" fmla="*/ 1885892 h 2843694"/>
              <a:gd name="connsiteX38" fmla="*/ 199656 w 2348494"/>
              <a:gd name="connsiteY38" fmla="*/ 1930137 h 2843694"/>
              <a:gd name="connsiteX39" fmla="*/ 170159 w 2348494"/>
              <a:gd name="connsiteY39" fmla="*/ 2018627 h 2843694"/>
              <a:gd name="connsiteX40" fmla="*/ 155411 w 2348494"/>
              <a:gd name="connsiteY40" fmla="*/ 2062872 h 2843694"/>
              <a:gd name="connsiteX41" fmla="*/ 199656 w 2348494"/>
              <a:gd name="connsiteY41" fmla="*/ 2077621 h 2843694"/>
              <a:gd name="connsiteX42" fmla="*/ 317643 w 2348494"/>
              <a:gd name="connsiteY42" fmla="*/ 2048124 h 2843694"/>
              <a:gd name="connsiteX43" fmla="*/ 302895 w 2348494"/>
              <a:gd name="connsiteY43" fmla="*/ 2136614 h 2843694"/>
              <a:gd name="connsiteX44" fmla="*/ 273398 w 2348494"/>
              <a:gd name="connsiteY44" fmla="*/ 2225105 h 2843694"/>
              <a:gd name="connsiteX45" fmla="*/ 243901 w 2348494"/>
              <a:gd name="connsiteY45" fmla="*/ 2313595 h 2843694"/>
              <a:gd name="connsiteX46" fmla="*/ 214405 w 2348494"/>
              <a:gd name="connsiteY46" fmla="*/ 2402085 h 2843694"/>
              <a:gd name="connsiteX47" fmla="*/ 199656 w 2348494"/>
              <a:gd name="connsiteY47" fmla="*/ 2446330 h 2843694"/>
              <a:gd name="connsiteX48" fmla="*/ 170159 w 2348494"/>
              <a:gd name="connsiteY48" fmla="*/ 2490576 h 2843694"/>
              <a:gd name="connsiteX49" fmla="*/ 111166 w 2348494"/>
              <a:gd name="connsiteY49" fmla="*/ 2608563 h 2843694"/>
              <a:gd name="connsiteX50" fmla="*/ 52172 w 2348494"/>
              <a:gd name="connsiteY50" fmla="*/ 2741298 h 2843694"/>
              <a:gd name="connsiteX51" fmla="*/ 37424 w 2348494"/>
              <a:gd name="connsiteY51" fmla="*/ 2785543 h 2843694"/>
              <a:gd name="connsiteX52" fmla="*/ 7927 w 2348494"/>
              <a:gd name="connsiteY52" fmla="*/ 2829789 h 2843694"/>
              <a:gd name="connsiteX53" fmla="*/ 52172 w 2348494"/>
              <a:gd name="connsiteY53" fmla="*/ 2815040 h 2843694"/>
              <a:gd name="connsiteX54" fmla="*/ 140663 w 2348494"/>
              <a:gd name="connsiteY54" fmla="*/ 2800292 h 2843694"/>
              <a:gd name="connsiteX55" fmla="*/ 214405 w 2348494"/>
              <a:gd name="connsiteY55" fmla="*/ 2726550 h 2843694"/>
              <a:gd name="connsiteX56" fmla="*/ 258650 w 2348494"/>
              <a:gd name="connsiteY56" fmla="*/ 2697053 h 2843694"/>
              <a:gd name="connsiteX57" fmla="*/ 302895 w 2348494"/>
              <a:gd name="connsiteY57" fmla="*/ 2652808 h 2843694"/>
              <a:gd name="connsiteX58" fmla="*/ 435630 w 2348494"/>
              <a:gd name="connsiteY58" fmla="*/ 2549569 h 2843694"/>
              <a:gd name="connsiteX59" fmla="*/ 538869 w 2348494"/>
              <a:gd name="connsiteY59" fmla="*/ 2667556 h 2843694"/>
              <a:gd name="connsiteX60" fmla="*/ 583114 w 2348494"/>
              <a:gd name="connsiteY60" fmla="*/ 2652808 h 2843694"/>
              <a:gd name="connsiteX61" fmla="*/ 671605 w 2348494"/>
              <a:gd name="connsiteY61" fmla="*/ 2564318 h 2843694"/>
              <a:gd name="connsiteX62" fmla="*/ 715850 w 2348494"/>
              <a:gd name="connsiteY62" fmla="*/ 2520072 h 2843694"/>
              <a:gd name="connsiteX63" fmla="*/ 760095 w 2348494"/>
              <a:gd name="connsiteY63" fmla="*/ 2505324 h 2843694"/>
              <a:gd name="connsiteX64" fmla="*/ 774843 w 2348494"/>
              <a:gd name="connsiteY64" fmla="*/ 2564318 h 2843694"/>
              <a:gd name="connsiteX65" fmla="*/ 966572 w 2348494"/>
              <a:gd name="connsiteY65" fmla="*/ 2579066 h 2843694"/>
              <a:gd name="connsiteX66" fmla="*/ 1055063 w 2348494"/>
              <a:gd name="connsiteY66" fmla="*/ 2490576 h 2843694"/>
              <a:gd name="connsiteX67" fmla="*/ 1084559 w 2348494"/>
              <a:gd name="connsiteY67" fmla="*/ 2446330 h 2843694"/>
              <a:gd name="connsiteX68" fmla="*/ 1128805 w 2348494"/>
              <a:gd name="connsiteY68" fmla="*/ 2431582 h 2843694"/>
              <a:gd name="connsiteX69" fmla="*/ 1173050 w 2348494"/>
              <a:gd name="connsiteY69" fmla="*/ 2461079 h 2843694"/>
              <a:gd name="connsiteX70" fmla="*/ 1364779 w 2348494"/>
              <a:gd name="connsiteY70" fmla="*/ 2416834 h 2843694"/>
              <a:gd name="connsiteX71" fmla="*/ 1379527 w 2348494"/>
              <a:gd name="connsiteY71" fmla="*/ 2372589 h 2843694"/>
              <a:gd name="connsiteX72" fmla="*/ 1468017 w 2348494"/>
              <a:gd name="connsiteY72" fmla="*/ 2402085 h 2843694"/>
              <a:gd name="connsiteX73" fmla="*/ 1497514 w 2348494"/>
              <a:gd name="connsiteY73" fmla="*/ 2357840 h 2843694"/>
              <a:gd name="connsiteX74" fmla="*/ 1527011 w 2348494"/>
              <a:gd name="connsiteY74" fmla="*/ 2254601 h 2843694"/>
              <a:gd name="connsiteX75" fmla="*/ 1571256 w 2348494"/>
              <a:gd name="connsiteY75" fmla="*/ 2136614 h 2843694"/>
              <a:gd name="connsiteX76" fmla="*/ 1600753 w 2348494"/>
              <a:gd name="connsiteY76" fmla="*/ 2092369 h 2843694"/>
              <a:gd name="connsiteX77" fmla="*/ 1630250 w 2348494"/>
              <a:gd name="connsiteY77" fmla="*/ 2003879 h 2843694"/>
              <a:gd name="connsiteX78" fmla="*/ 1674495 w 2348494"/>
              <a:gd name="connsiteY78" fmla="*/ 1974382 h 2843694"/>
              <a:gd name="connsiteX79" fmla="*/ 1718740 w 2348494"/>
              <a:gd name="connsiteY79" fmla="*/ 1930137 h 2843694"/>
              <a:gd name="connsiteX80" fmla="*/ 1762985 w 2348494"/>
              <a:gd name="connsiteY80" fmla="*/ 1915389 h 2843694"/>
              <a:gd name="connsiteX81" fmla="*/ 1777734 w 2348494"/>
              <a:gd name="connsiteY81" fmla="*/ 1989130 h 2843694"/>
              <a:gd name="connsiteX82" fmla="*/ 1792482 w 2348494"/>
              <a:gd name="connsiteY82" fmla="*/ 2033376 h 2843694"/>
              <a:gd name="connsiteX83" fmla="*/ 1836727 w 2348494"/>
              <a:gd name="connsiteY83" fmla="*/ 2018627 h 2843694"/>
              <a:gd name="connsiteX84" fmla="*/ 1895721 w 2348494"/>
              <a:gd name="connsiteY84" fmla="*/ 1989130 h 2843694"/>
              <a:gd name="connsiteX85" fmla="*/ 1910469 w 2348494"/>
              <a:gd name="connsiteY85" fmla="*/ 1944885 h 2843694"/>
              <a:gd name="connsiteX86" fmla="*/ 1925217 w 2348494"/>
              <a:gd name="connsiteY86" fmla="*/ 1797401 h 2843694"/>
              <a:gd name="connsiteX87" fmla="*/ 2057953 w 2348494"/>
              <a:gd name="connsiteY87" fmla="*/ 1782653 h 2843694"/>
              <a:gd name="connsiteX88" fmla="*/ 2072701 w 2348494"/>
              <a:gd name="connsiteY88" fmla="*/ 1738408 h 2843694"/>
              <a:gd name="connsiteX89" fmla="*/ 2116946 w 2348494"/>
              <a:gd name="connsiteY89" fmla="*/ 1649918 h 2843694"/>
              <a:gd name="connsiteX90" fmla="*/ 2161192 w 2348494"/>
              <a:gd name="connsiteY90" fmla="*/ 1502434 h 2843694"/>
              <a:gd name="connsiteX91" fmla="*/ 2220185 w 2348494"/>
              <a:gd name="connsiteY91" fmla="*/ 1472937 h 2843694"/>
              <a:gd name="connsiteX92" fmla="*/ 2234934 w 2348494"/>
              <a:gd name="connsiteY92" fmla="*/ 883001 h 2843694"/>
              <a:gd name="connsiteX93" fmla="*/ 2190688 w 2348494"/>
              <a:gd name="connsiteY93" fmla="*/ 750266 h 2843694"/>
              <a:gd name="connsiteX94" fmla="*/ 2175940 w 2348494"/>
              <a:gd name="connsiteY94" fmla="*/ 706021 h 2843694"/>
              <a:gd name="connsiteX95" fmla="*/ 2131695 w 2348494"/>
              <a:gd name="connsiteY95" fmla="*/ 440550 h 2843694"/>
              <a:gd name="connsiteX96" fmla="*/ 2072701 w 2348494"/>
              <a:gd name="connsiteY96" fmla="*/ 352059 h 2843694"/>
              <a:gd name="connsiteX97" fmla="*/ 2043205 w 2348494"/>
              <a:gd name="connsiteY97" fmla="*/ 307814 h 2843694"/>
              <a:gd name="connsiteX98" fmla="*/ 2013708 w 2348494"/>
              <a:gd name="connsiteY98" fmla="*/ 175079 h 2843694"/>
              <a:gd name="connsiteX99" fmla="*/ 1998959 w 2348494"/>
              <a:gd name="connsiteY99" fmla="*/ 42343 h 2843694"/>
              <a:gd name="connsiteX100" fmla="*/ 1954714 w 2348494"/>
              <a:gd name="connsiteY100" fmla="*/ 86589 h 2843694"/>
              <a:gd name="connsiteX101" fmla="*/ 1895721 w 2348494"/>
              <a:gd name="connsiteY101" fmla="*/ 175079 h 2843694"/>
              <a:gd name="connsiteX102" fmla="*/ 1851476 w 2348494"/>
              <a:gd name="connsiteY102" fmla="*/ 189827 h 2843694"/>
              <a:gd name="connsiteX103" fmla="*/ 1748237 w 2348494"/>
              <a:gd name="connsiteY103" fmla="*/ 175079 h 2843694"/>
              <a:gd name="connsiteX104" fmla="*/ 1733488 w 2348494"/>
              <a:gd name="connsiteY104" fmla="*/ 130834 h 2843694"/>
              <a:gd name="connsiteX105" fmla="*/ 1807230 w 2348494"/>
              <a:gd name="connsiteY105" fmla="*/ 145582 h 2843694"/>
              <a:gd name="connsiteX106" fmla="*/ 1821979 w 2348494"/>
              <a:gd name="connsiteY106" fmla="*/ 145582 h 284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2348494" h="2843694">
                <a:moveTo>
                  <a:pt x="1821979" y="145582"/>
                </a:moveTo>
                <a:cubicBezTo>
                  <a:pt x="1817063" y="140666"/>
                  <a:pt x="1793588" y="124012"/>
                  <a:pt x="1777734" y="116085"/>
                </a:cubicBezTo>
                <a:cubicBezTo>
                  <a:pt x="1754055" y="104246"/>
                  <a:pt x="1728872" y="95636"/>
                  <a:pt x="1703992" y="86589"/>
                </a:cubicBezTo>
                <a:cubicBezTo>
                  <a:pt x="1612509" y="53323"/>
                  <a:pt x="1629229" y="59838"/>
                  <a:pt x="1541759" y="42343"/>
                </a:cubicBezTo>
                <a:cubicBezTo>
                  <a:pt x="1356443" y="57787"/>
                  <a:pt x="1346359" y="0"/>
                  <a:pt x="1379527" y="116085"/>
                </a:cubicBezTo>
                <a:cubicBezTo>
                  <a:pt x="1383798" y="131033"/>
                  <a:pt x="1389360" y="145582"/>
                  <a:pt x="1394276" y="160330"/>
                </a:cubicBezTo>
                <a:cubicBezTo>
                  <a:pt x="1286121" y="165246"/>
                  <a:pt x="1177364" y="162669"/>
                  <a:pt x="1069811" y="175079"/>
                </a:cubicBezTo>
                <a:cubicBezTo>
                  <a:pt x="1053069" y="177011"/>
                  <a:pt x="982264" y="220995"/>
                  <a:pt x="966572" y="234072"/>
                </a:cubicBezTo>
                <a:cubicBezTo>
                  <a:pt x="950549" y="247425"/>
                  <a:pt x="939681" y="266748"/>
                  <a:pt x="922327" y="278318"/>
                </a:cubicBezTo>
                <a:cubicBezTo>
                  <a:pt x="909392" y="286941"/>
                  <a:pt x="892830" y="288150"/>
                  <a:pt x="878082" y="293066"/>
                </a:cubicBezTo>
                <a:cubicBezTo>
                  <a:pt x="863334" y="302898"/>
                  <a:pt x="844910" y="308722"/>
                  <a:pt x="833837" y="322563"/>
                </a:cubicBezTo>
                <a:cubicBezTo>
                  <a:pt x="824125" y="334702"/>
                  <a:pt x="812135" y="352903"/>
                  <a:pt x="819088" y="366808"/>
                </a:cubicBezTo>
                <a:cubicBezTo>
                  <a:pt x="826041" y="380713"/>
                  <a:pt x="848038" y="378775"/>
                  <a:pt x="863334" y="381556"/>
                </a:cubicBezTo>
                <a:cubicBezTo>
                  <a:pt x="902330" y="388646"/>
                  <a:pt x="941992" y="391389"/>
                  <a:pt x="981321" y="396305"/>
                </a:cubicBezTo>
                <a:cubicBezTo>
                  <a:pt x="874821" y="431804"/>
                  <a:pt x="1001436" y="393210"/>
                  <a:pt x="789592" y="425801"/>
                </a:cubicBezTo>
                <a:cubicBezTo>
                  <a:pt x="774226" y="428165"/>
                  <a:pt x="760095" y="435634"/>
                  <a:pt x="745346" y="440550"/>
                </a:cubicBezTo>
                <a:lnTo>
                  <a:pt x="686353" y="529040"/>
                </a:lnTo>
                <a:cubicBezTo>
                  <a:pt x="676521" y="543788"/>
                  <a:pt x="667491" y="559105"/>
                  <a:pt x="656856" y="573285"/>
                </a:cubicBezTo>
                <a:cubicBezTo>
                  <a:pt x="629114" y="610275"/>
                  <a:pt x="571769" y="684463"/>
                  <a:pt x="553617" y="720769"/>
                </a:cubicBezTo>
                <a:lnTo>
                  <a:pt x="524121" y="779763"/>
                </a:lnTo>
                <a:cubicBezTo>
                  <a:pt x="543785" y="789595"/>
                  <a:pt x="562906" y="800599"/>
                  <a:pt x="583114" y="809259"/>
                </a:cubicBezTo>
                <a:cubicBezTo>
                  <a:pt x="597403" y="815383"/>
                  <a:pt x="620407" y="810103"/>
                  <a:pt x="627359" y="824008"/>
                </a:cubicBezTo>
                <a:cubicBezTo>
                  <a:pt x="634311" y="837913"/>
                  <a:pt x="622155" y="855982"/>
                  <a:pt x="612611" y="868253"/>
                </a:cubicBezTo>
                <a:cubicBezTo>
                  <a:pt x="587001" y="901181"/>
                  <a:pt x="524121" y="956743"/>
                  <a:pt x="524121" y="956743"/>
                </a:cubicBezTo>
                <a:cubicBezTo>
                  <a:pt x="487050" y="1067955"/>
                  <a:pt x="537055" y="930875"/>
                  <a:pt x="479876" y="1045234"/>
                </a:cubicBezTo>
                <a:cubicBezTo>
                  <a:pt x="437189" y="1130608"/>
                  <a:pt x="504753" y="1049853"/>
                  <a:pt x="420882" y="1133724"/>
                </a:cubicBezTo>
                <a:cubicBezTo>
                  <a:pt x="383815" y="1244928"/>
                  <a:pt x="433814" y="1107862"/>
                  <a:pt x="376637" y="1222214"/>
                </a:cubicBezTo>
                <a:cubicBezTo>
                  <a:pt x="369684" y="1236119"/>
                  <a:pt x="368840" y="1252554"/>
                  <a:pt x="361888" y="1266459"/>
                </a:cubicBezTo>
                <a:cubicBezTo>
                  <a:pt x="304708" y="1380820"/>
                  <a:pt x="354715" y="1243739"/>
                  <a:pt x="317643" y="1354950"/>
                </a:cubicBezTo>
                <a:cubicBezTo>
                  <a:pt x="332391" y="1359866"/>
                  <a:pt x="346553" y="1372254"/>
                  <a:pt x="361888" y="1369698"/>
                </a:cubicBezTo>
                <a:cubicBezTo>
                  <a:pt x="428097" y="1358663"/>
                  <a:pt x="392611" y="1299630"/>
                  <a:pt x="420882" y="1384447"/>
                </a:cubicBezTo>
                <a:cubicBezTo>
                  <a:pt x="415966" y="1404111"/>
                  <a:pt x="411958" y="1424025"/>
                  <a:pt x="406134" y="1443440"/>
                </a:cubicBezTo>
                <a:cubicBezTo>
                  <a:pt x="406128" y="1443462"/>
                  <a:pt x="369266" y="1554043"/>
                  <a:pt x="361888" y="1576176"/>
                </a:cubicBezTo>
                <a:lnTo>
                  <a:pt x="347140" y="1620421"/>
                </a:lnTo>
                <a:cubicBezTo>
                  <a:pt x="342224" y="1635169"/>
                  <a:pt x="341015" y="1651731"/>
                  <a:pt x="332392" y="1664666"/>
                </a:cubicBezTo>
                <a:cubicBezTo>
                  <a:pt x="322560" y="1679414"/>
                  <a:pt x="310094" y="1692713"/>
                  <a:pt x="302895" y="1708911"/>
                </a:cubicBezTo>
                <a:cubicBezTo>
                  <a:pt x="232689" y="1866874"/>
                  <a:pt x="310657" y="1741511"/>
                  <a:pt x="243901" y="1841647"/>
                </a:cubicBezTo>
                <a:cubicBezTo>
                  <a:pt x="238985" y="1856395"/>
                  <a:pt x="236105" y="1871987"/>
                  <a:pt x="229153" y="1885892"/>
                </a:cubicBezTo>
                <a:cubicBezTo>
                  <a:pt x="221226" y="1901746"/>
                  <a:pt x="206855" y="1913939"/>
                  <a:pt x="199656" y="1930137"/>
                </a:cubicBezTo>
                <a:cubicBezTo>
                  <a:pt x="187028" y="1958549"/>
                  <a:pt x="179991" y="1989130"/>
                  <a:pt x="170159" y="2018627"/>
                </a:cubicBezTo>
                <a:lnTo>
                  <a:pt x="155411" y="2062872"/>
                </a:lnTo>
                <a:cubicBezTo>
                  <a:pt x="170159" y="2067788"/>
                  <a:pt x="184110" y="2077621"/>
                  <a:pt x="199656" y="2077621"/>
                </a:cubicBezTo>
                <a:cubicBezTo>
                  <a:pt x="235247" y="2077621"/>
                  <a:pt x="282731" y="2059761"/>
                  <a:pt x="317643" y="2048124"/>
                </a:cubicBezTo>
                <a:cubicBezTo>
                  <a:pt x="312727" y="2077621"/>
                  <a:pt x="310148" y="2107603"/>
                  <a:pt x="302895" y="2136614"/>
                </a:cubicBezTo>
                <a:cubicBezTo>
                  <a:pt x="295354" y="2166778"/>
                  <a:pt x="283230" y="2195608"/>
                  <a:pt x="273398" y="2225105"/>
                </a:cubicBezTo>
                <a:lnTo>
                  <a:pt x="243901" y="2313595"/>
                </a:lnTo>
                <a:lnTo>
                  <a:pt x="214405" y="2402085"/>
                </a:lnTo>
                <a:cubicBezTo>
                  <a:pt x="209489" y="2416833"/>
                  <a:pt x="208279" y="2433395"/>
                  <a:pt x="199656" y="2446330"/>
                </a:cubicBezTo>
                <a:cubicBezTo>
                  <a:pt x="189824" y="2461079"/>
                  <a:pt x="178086" y="2474722"/>
                  <a:pt x="170159" y="2490576"/>
                </a:cubicBezTo>
                <a:cubicBezTo>
                  <a:pt x="98002" y="2634892"/>
                  <a:pt x="179504" y="2506058"/>
                  <a:pt x="111166" y="2608563"/>
                </a:cubicBezTo>
                <a:cubicBezTo>
                  <a:pt x="83020" y="2721141"/>
                  <a:pt x="115959" y="2613723"/>
                  <a:pt x="52172" y="2741298"/>
                </a:cubicBezTo>
                <a:cubicBezTo>
                  <a:pt x="45220" y="2755203"/>
                  <a:pt x="44376" y="2771638"/>
                  <a:pt x="37424" y="2785543"/>
                </a:cubicBezTo>
                <a:cubicBezTo>
                  <a:pt x="29497" y="2801397"/>
                  <a:pt x="0" y="2813935"/>
                  <a:pt x="7927" y="2829789"/>
                </a:cubicBezTo>
                <a:cubicBezTo>
                  <a:pt x="14879" y="2843694"/>
                  <a:pt x="36996" y="2818412"/>
                  <a:pt x="52172" y="2815040"/>
                </a:cubicBezTo>
                <a:cubicBezTo>
                  <a:pt x="81364" y="2808553"/>
                  <a:pt x="111166" y="2805208"/>
                  <a:pt x="140663" y="2800292"/>
                </a:cubicBezTo>
                <a:cubicBezTo>
                  <a:pt x="258650" y="2721633"/>
                  <a:pt x="116082" y="2824873"/>
                  <a:pt x="214405" y="2726550"/>
                </a:cubicBezTo>
                <a:cubicBezTo>
                  <a:pt x="226939" y="2714016"/>
                  <a:pt x="245033" y="2708401"/>
                  <a:pt x="258650" y="2697053"/>
                </a:cubicBezTo>
                <a:cubicBezTo>
                  <a:pt x="274673" y="2683700"/>
                  <a:pt x="286431" y="2665613"/>
                  <a:pt x="302895" y="2652808"/>
                </a:cubicBezTo>
                <a:cubicBezTo>
                  <a:pt x="461661" y="2529322"/>
                  <a:pt x="335181" y="2650018"/>
                  <a:pt x="435630" y="2549569"/>
                </a:cubicBezTo>
                <a:cubicBezTo>
                  <a:pt x="504456" y="2652807"/>
                  <a:pt x="465127" y="2618394"/>
                  <a:pt x="538869" y="2667556"/>
                </a:cubicBezTo>
                <a:cubicBezTo>
                  <a:pt x="553617" y="2662640"/>
                  <a:pt x="570843" y="2662352"/>
                  <a:pt x="583114" y="2652808"/>
                </a:cubicBezTo>
                <a:cubicBezTo>
                  <a:pt x="616042" y="2627198"/>
                  <a:pt x="642108" y="2593815"/>
                  <a:pt x="671605" y="2564318"/>
                </a:cubicBezTo>
                <a:cubicBezTo>
                  <a:pt x="686354" y="2549569"/>
                  <a:pt x="696063" y="2526668"/>
                  <a:pt x="715850" y="2520072"/>
                </a:cubicBezTo>
                <a:lnTo>
                  <a:pt x="760095" y="2505324"/>
                </a:lnTo>
                <a:cubicBezTo>
                  <a:pt x="765011" y="2524989"/>
                  <a:pt x="763599" y="2547452"/>
                  <a:pt x="774843" y="2564318"/>
                </a:cubicBezTo>
                <a:cubicBezTo>
                  <a:pt x="815741" y="2625665"/>
                  <a:pt x="925367" y="2583186"/>
                  <a:pt x="966572" y="2579066"/>
                </a:cubicBezTo>
                <a:cubicBezTo>
                  <a:pt x="996069" y="2549569"/>
                  <a:pt x="1031925" y="2525285"/>
                  <a:pt x="1055063" y="2490576"/>
                </a:cubicBezTo>
                <a:cubicBezTo>
                  <a:pt x="1064895" y="2475827"/>
                  <a:pt x="1070718" y="2457403"/>
                  <a:pt x="1084559" y="2446330"/>
                </a:cubicBezTo>
                <a:cubicBezTo>
                  <a:pt x="1096699" y="2436618"/>
                  <a:pt x="1114056" y="2436498"/>
                  <a:pt x="1128805" y="2431582"/>
                </a:cubicBezTo>
                <a:cubicBezTo>
                  <a:pt x="1143553" y="2441414"/>
                  <a:pt x="1155377" y="2459720"/>
                  <a:pt x="1173050" y="2461079"/>
                </a:cubicBezTo>
                <a:cubicBezTo>
                  <a:pt x="1298882" y="2470758"/>
                  <a:pt x="1293520" y="2464339"/>
                  <a:pt x="1364779" y="2416834"/>
                </a:cubicBezTo>
                <a:cubicBezTo>
                  <a:pt x="1369695" y="2402086"/>
                  <a:pt x="1364137" y="2374788"/>
                  <a:pt x="1379527" y="2372589"/>
                </a:cubicBezTo>
                <a:cubicBezTo>
                  <a:pt x="1410307" y="2368192"/>
                  <a:pt x="1468017" y="2402085"/>
                  <a:pt x="1468017" y="2402085"/>
                </a:cubicBezTo>
                <a:cubicBezTo>
                  <a:pt x="1477849" y="2387337"/>
                  <a:pt x="1489587" y="2373694"/>
                  <a:pt x="1497514" y="2357840"/>
                </a:cubicBezTo>
                <a:cubicBezTo>
                  <a:pt x="1509304" y="2334261"/>
                  <a:pt x="1520709" y="2276660"/>
                  <a:pt x="1527011" y="2254601"/>
                </a:cubicBezTo>
                <a:cubicBezTo>
                  <a:pt x="1535521" y="2224815"/>
                  <a:pt x="1560865" y="2157396"/>
                  <a:pt x="1571256" y="2136614"/>
                </a:cubicBezTo>
                <a:cubicBezTo>
                  <a:pt x="1579183" y="2120760"/>
                  <a:pt x="1590921" y="2107117"/>
                  <a:pt x="1600753" y="2092369"/>
                </a:cubicBezTo>
                <a:cubicBezTo>
                  <a:pt x="1610585" y="2062872"/>
                  <a:pt x="1604380" y="2021126"/>
                  <a:pt x="1630250" y="2003879"/>
                </a:cubicBezTo>
                <a:cubicBezTo>
                  <a:pt x="1644998" y="1994047"/>
                  <a:pt x="1660878" y="1985730"/>
                  <a:pt x="1674495" y="1974382"/>
                </a:cubicBezTo>
                <a:cubicBezTo>
                  <a:pt x="1690518" y="1961029"/>
                  <a:pt x="1701386" y="1941706"/>
                  <a:pt x="1718740" y="1930137"/>
                </a:cubicBezTo>
                <a:cubicBezTo>
                  <a:pt x="1731675" y="1921514"/>
                  <a:pt x="1748237" y="1920305"/>
                  <a:pt x="1762985" y="1915389"/>
                </a:cubicBezTo>
                <a:cubicBezTo>
                  <a:pt x="1767901" y="1939969"/>
                  <a:pt x="1771654" y="1964811"/>
                  <a:pt x="1777734" y="1989130"/>
                </a:cubicBezTo>
                <a:cubicBezTo>
                  <a:pt x="1781505" y="2004212"/>
                  <a:pt x="1778577" y="2026423"/>
                  <a:pt x="1792482" y="2033376"/>
                </a:cubicBezTo>
                <a:cubicBezTo>
                  <a:pt x="1806387" y="2040329"/>
                  <a:pt x="1822438" y="2024751"/>
                  <a:pt x="1836727" y="2018627"/>
                </a:cubicBezTo>
                <a:cubicBezTo>
                  <a:pt x="1856935" y="2009966"/>
                  <a:pt x="1876056" y="1998962"/>
                  <a:pt x="1895721" y="1989130"/>
                </a:cubicBezTo>
                <a:cubicBezTo>
                  <a:pt x="1900637" y="1974382"/>
                  <a:pt x="1908105" y="1960250"/>
                  <a:pt x="1910469" y="1944885"/>
                </a:cubicBezTo>
                <a:cubicBezTo>
                  <a:pt x="1917981" y="1896053"/>
                  <a:pt x="1891983" y="1833959"/>
                  <a:pt x="1925217" y="1797401"/>
                </a:cubicBezTo>
                <a:cubicBezTo>
                  <a:pt x="1955163" y="1764461"/>
                  <a:pt x="2013708" y="1787569"/>
                  <a:pt x="2057953" y="1782653"/>
                </a:cubicBezTo>
                <a:cubicBezTo>
                  <a:pt x="2062869" y="1767905"/>
                  <a:pt x="2065749" y="1752313"/>
                  <a:pt x="2072701" y="1738408"/>
                </a:cubicBezTo>
                <a:cubicBezTo>
                  <a:pt x="2115795" y="1652221"/>
                  <a:pt x="2092231" y="1736420"/>
                  <a:pt x="2116946" y="1649918"/>
                </a:cubicBezTo>
                <a:cubicBezTo>
                  <a:pt x="2123443" y="1627178"/>
                  <a:pt x="2149510" y="1508275"/>
                  <a:pt x="2161192" y="1502434"/>
                </a:cubicBezTo>
                <a:lnTo>
                  <a:pt x="2220185" y="1472937"/>
                </a:lnTo>
                <a:cubicBezTo>
                  <a:pt x="2348494" y="1280475"/>
                  <a:pt x="2271960" y="1413712"/>
                  <a:pt x="2234934" y="883001"/>
                </a:cubicBezTo>
                <a:cubicBezTo>
                  <a:pt x="2234934" y="882995"/>
                  <a:pt x="2198063" y="772391"/>
                  <a:pt x="2190688" y="750266"/>
                </a:cubicBezTo>
                <a:lnTo>
                  <a:pt x="2175940" y="706021"/>
                </a:lnTo>
                <a:cubicBezTo>
                  <a:pt x="2171724" y="655428"/>
                  <a:pt x="2173024" y="502544"/>
                  <a:pt x="2131695" y="440550"/>
                </a:cubicBezTo>
                <a:lnTo>
                  <a:pt x="2072701" y="352059"/>
                </a:lnTo>
                <a:lnTo>
                  <a:pt x="2043205" y="307814"/>
                </a:lnTo>
                <a:cubicBezTo>
                  <a:pt x="2032468" y="264866"/>
                  <a:pt x="2019951" y="218778"/>
                  <a:pt x="2013708" y="175079"/>
                </a:cubicBezTo>
                <a:cubicBezTo>
                  <a:pt x="2007412" y="131009"/>
                  <a:pt x="2003875" y="86588"/>
                  <a:pt x="1998959" y="42343"/>
                </a:cubicBezTo>
                <a:cubicBezTo>
                  <a:pt x="1984211" y="57092"/>
                  <a:pt x="1966284" y="69234"/>
                  <a:pt x="1954714" y="86589"/>
                </a:cubicBezTo>
                <a:cubicBezTo>
                  <a:pt x="1911421" y="151530"/>
                  <a:pt x="1980408" y="118622"/>
                  <a:pt x="1895721" y="175079"/>
                </a:cubicBezTo>
                <a:cubicBezTo>
                  <a:pt x="1882786" y="183702"/>
                  <a:pt x="1866224" y="184911"/>
                  <a:pt x="1851476" y="189827"/>
                </a:cubicBezTo>
                <a:cubicBezTo>
                  <a:pt x="1817063" y="184911"/>
                  <a:pt x="1779330" y="190625"/>
                  <a:pt x="1748237" y="175079"/>
                </a:cubicBezTo>
                <a:cubicBezTo>
                  <a:pt x="1734332" y="168127"/>
                  <a:pt x="1719583" y="137787"/>
                  <a:pt x="1733488" y="130834"/>
                </a:cubicBezTo>
                <a:cubicBezTo>
                  <a:pt x="1755909" y="119623"/>
                  <a:pt x="1782649" y="140666"/>
                  <a:pt x="1807230" y="145582"/>
                </a:cubicBezTo>
                <a:cubicBezTo>
                  <a:pt x="1823534" y="194491"/>
                  <a:pt x="1826895" y="150498"/>
                  <a:pt x="1821979" y="145582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23" name="TextBox 36"/>
          <p:cNvSpPr txBox="1">
            <a:spLocks noChangeArrowheads="1"/>
          </p:cNvSpPr>
          <p:nvPr/>
        </p:nvSpPr>
        <p:spPr bwMode="auto">
          <a:xfrm rot="-1458714">
            <a:off x="6215063" y="2571750"/>
            <a:ext cx="1571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мода ,стиль</a:t>
            </a:r>
          </a:p>
        </p:txBody>
      </p:sp>
      <p:sp>
        <p:nvSpPr>
          <p:cNvPr id="17424" name="TextBox 39"/>
          <p:cNvSpPr txBox="1">
            <a:spLocks noChangeArrowheads="1"/>
          </p:cNvSpPr>
          <p:nvPr/>
        </p:nvSpPr>
        <p:spPr bwMode="auto">
          <a:xfrm rot="2637080">
            <a:off x="479425" y="3973513"/>
            <a:ext cx="15001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потребность</a:t>
            </a:r>
          </a:p>
        </p:txBody>
      </p:sp>
      <p:sp>
        <p:nvSpPr>
          <p:cNvPr id="17425" name="TextBox 37"/>
          <p:cNvSpPr txBox="1">
            <a:spLocks noChangeArrowheads="1"/>
          </p:cNvSpPr>
          <p:nvPr/>
        </p:nvSpPr>
        <p:spPr bwMode="auto">
          <a:xfrm rot="2625236">
            <a:off x="1571625" y="1928813"/>
            <a:ext cx="14287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эстетичное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768</TotalTime>
  <Words>324</Words>
  <Application>Microsoft Office PowerPoint</Application>
  <PresentationFormat>Экран (4:3)</PresentationFormat>
  <Paragraphs>77</Paragraphs>
  <Slides>12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Century Schoolbook</vt:lpstr>
      <vt:lpstr>Wingdings</vt:lpstr>
      <vt:lpstr>Wingdings 2</vt:lpstr>
      <vt:lpstr>Georgia</vt:lpstr>
      <vt:lpstr>Times New Roman</vt:lpstr>
      <vt:lpstr>Calibri</vt:lpstr>
      <vt:lpstr>Эркер</vt:lpstr>
      <vt:lpstr>Диаграмма Microsoft Graph</vt:lpstr>
      <vt:lpstr>Природный материал как источник вдохновения в декоративно-прикладном искусстве.</vt:lpstr>
      <vt:lpstr>Слайд 2</vt:lpstr>
      <vt:lpstr>Социологический   опрос </vt:lpstr>
      <vt:lpstr>           Поиск научной информации</vt:lpstr>
      <vt:lpstr>Слайд 5</vt:lpstr>
      <vt:lpstr>Способы сушки растений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МОУ СОШ №17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неизвестный</dc:creator>
  <cp:lastModifiedBy>Штрыбан</cp:lastModifiedBy>
  <cp:revision>89</cp:revision>
  <dcterms:created xsi:type="dcterms:W3CDTF">2008-05-06T10:52:07Z</dcterms:created>
  <dcterms:modified xsi:type="dcterms:W3CDTF">2015-03-10T17:36:35Z</dcterms:modified>
</cp:coreProperties>
</file>