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34679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можно ускорить экономический рост.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Проявление эффекта масштаба производства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Увеличение масштабов производства дает возможность экономить ресурсы и наращивать выпуск продукции быстрее, чем растут объемы некоторых используемых для этого ресурсов.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 производства ведет к росту экономики.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Рост экономики бывает:</a:t>
            </a:r>
          </a:p>
          <a:p>
            <a:pPr algn="just">
              <a:buFontTx/>
              <a:buChar char="-"/>
            </a:pPr>
            <a:r>
              <a:rPr lang="ru-RU" b="1" dirty="0" smtClean="0"/>
              <a:t>экстенсивный;</a:t>
            </a:r>
          </a:p>
          <a:p>
            <a:pPr algn="just">
              <a:buFontTx/>
              <a:buChar char="-"/>
            </a:pPr>
            <a:r>
              <a:rPr lang="ru-RU" b="1" dirty="0" smtClean="0"/>
              <a:t>Интенсивный.</a:t>
            </a:r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Экстенсивный рост </a:t>
            </a:r>
            <a:r>
              <a:rPr lang="ru-RU" b="1" dirty="0" smtClean="0"/>
              <a:t>– происходит благодаря простому наращиванию применяемых факторов.</a:t>
            </a:r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Интенсивный рост </a:t>
            </a:r>
            <a:r>
              <a:rPr lang="ru-RU" b="1" dirty="0" smtClean="0"/>
              <a:t>– расширенное воспроизводство – качественно новый тип экономического развития.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725144"/>
            <a:ext cx="6616824" cy="175260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Презентацию подготовила учитель экономики МБОУ СОШ №5 г.Кашин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Данильчук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Анжелика</a:t>
            </a:r>
            <a:r>
              <a:rPr lang="ru-RU" b="1" dirty="0" smtClean="0">
                <a:solidFill>
                  <a:schemeClr val="tx1"/>
                </a:solidFill>
              </a:rPr>
              <a:t> Александровна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9"/>
            <a:ext cx="8229600" cy="2088232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ru-RU" b="1" dirty="0" smtClean="0"/>
              <a:t>Понятие экономического роста.</a:t>
            </a:r>
          </a:p>
          <a:p>
            <a:pPr marL="514350" indent="-514350" algn="just">
              <a:buAutoNum type="arabicPeriod"/>
            </a:pPr>
            <a:r>
              <a:rPr lang="ru-RU" b="1" dirty="0" smtClean="0"/>
              <a:t>Факторы ускорения экономического роста.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Понятие экономического роста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Экономический рост </a:t>
            </a:r>
            <a:r>
              <a:rPr lang="ru-RU" b="1" dirty="0" smtClean="0"/>
              <a:t>– устойчивое увеличение год от года производственных возможностей.</a:t>
            </a:r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Экономический рост выражается в увеличении общей величины валового продукта.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84482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Чтобы показатель валового продукта мог служить объективным показателем экономического роста, необходимо соблюдать условия его исчисления: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525963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Экономический рост надо оценивать на основе изменения реального, а не номинального объема ВП. Это означает, что данные о том, как растет объем ВП надо очищать от инфляции;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Экономический рост лучше оценивать на основе изменения не общей, а удельной величины ВП на душу населения страны. Смысл состоит в том, что величина ВП делится на число жителей.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факторы, ускоряющие экономический рост.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92514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Факторы, ускоряющие экономический рост:</a:t>
            </a:r>
          </a:p>
          <a:p>
            <a:pPr algn="just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514350" indent="-514350" algn="just">
              <a:buAutoNum type="arabicParenR"/>
            </a:pPr>
            <a:r>
              <a:rPr lang="ru-RU" b="1" dirty="0" smtClean="0"/>
              <a:t>Повышение капиталовооруженности труда;</a:t>
            </a:r>
          </a:p>
          <a:p>
            <a:pPr marL="514350" indent="-514350" algn="just">
              <a:buAutoNum type="arabicParenR"/>
            </a:pPr>
            <a:r>
              <a:rPr lang="ru-RU" b="1" dirty="0" smtClean="0"/>
              <a:t>Прогресс науки и техники;</a:t>
            </a:r>
          </a:p>
          <a:p>
            <a:pPr marL="514350" indent="-514350" algn="just">
              <a:buAutoNum type="arabicParenR"/>
            </a:pPr>
            <a:r>
              <a:rPr lang="ru-RU" b="1" dirty="0" smtClean="0"/>
              <a:t>Повышение образовательного уровня работников;</a:t>
            </a:r>
          </a:p>
          <a:p>
            <a:pPr marL="514350" indent="-514350" algn="just">
              <a:buAutoNum type="arabicParenR"/>
            </a:pPr>
            <a:r>
              <a:rPr lang="ru-RU" b="1" dirty="0" smtClean="0"/>
              <a:t>Улучшение методов распределения ограниченных ресурсов;</a:t>
            </a:r>
          </a:p>
          <a:p>
            <a:pPr marL="514350" indent="-514350" algn="just">
              <a:buAutoNum type="arabicParenR"/>
            </a:pPr>
            <a:r>
              <a:rPr lang="ru-RU" b="1" dirty="0" smtClean="0"/>
              <a:t>Проявление эффекта масштаба производства.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капиталовооруженности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Средней стоимости физического производственного капитала, приходящегося на одного занятого в хозяйственной деятельности.</a:t>
            </a:r>
          </a:p>
          <a:p>
            <a:pPr algn="just">
              <a:buFontTx/>
              <a:buChar char="-"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Рост капиталовооруженности труда ведет к росту производительности труда.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Прогресс науки и техники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Развитие и разработка новых технологий и новой техники.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36912"/>
            <a:ext cx="61912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образовательного уровня работников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Здесь возникает понятие </a:t>
            </a:r>
            <a:r>
              <a:rPr lang="ru-RU" b="1" dirty="0" smtClean="0">
                <a:solidFill>
                  <a:srgbClr val="FF0000"/>
                </a:solidFill>
              </a:rPr>
              <a:t>человеческий капитал</a:t>
            </a:r>
            <a:r>
              <a:rPr lang="ru-RU" b="1" dirty="0" smtClean="0"/>
              <a:t> – это знания и умения людей, накопленные ими благодаря предыдущему обучению и опыту и способные приносить дополнительный доход.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Улучшение методов распределения ограниченных ресурсов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Численность квалифицированных работников, площадь пригодных земель или природные богатства – невозможно быстро увеличить, но их можно правильно использовать.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334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Как можно ускорить экономический рост.  </vt:lpstr>
      <vt:lpstr>План:</vt:lpstr>
      <vt:lpstr>1. Понятие экономического роста</vt:lpstr>
      <vt:lpstr>Чтобы показатель валового продукта мог служить объективным показателем экономического роста, необходимо соблюдать условия его исчисления:</vt:lpstr>
      <vt:lpstr>2. факторы, ускоряющие экономический рост.</vt:lpstr>
      <vt:lpstr>Повышение капиталовооруженности</vt:lpstr>
      <vt:lpstr>Прогресс науки и техники</vt:lpstr>
      <vt:lpstr>Повышение образовательного уровня работников</vt:lpstr>
      <vt:lpstr>Улучшение методов распределения ограниченных ресурсов</vt:lpstr>
      <vt:lpstr>Проявление эффекта масштаба производства</vt:lpstr>
      <vt:lpstr>Рост производства ведет к росту экономики.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можно ускорить экономический рост.  Понятие ВВП и его структура</dc:title>
  <dc:creator>User</dc:creator>
  <cp:lastModifiedBy>User</cp:lastModifiedBy>
  <cp:revision>4</cp:revision>
  <dcterms:created xsi:type="dcterms:W3CDTF">2015-03-10T07:50:19Z</dcterms:created>
  <dcterms:modified xsi:type="dcterms:W3CDTF">2015-03-10T08:15:53Z</dcterms:modified>
</cp:coreProperties>
</file>