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79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4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79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8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1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9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1" y="1576104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3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5" y="2253386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6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81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1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79" y="5051293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1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1" y="1100629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1F4E0E3-72B7-4E34-A6CB-7C32DB391E74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5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9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4B99CE0-8091-4168-984F-050D49B0D9C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8000" dirty="0" smtClean="0"/>
              <a:t>Типы речи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Урок учителя русского языка ГБОУ СОШ № 956 Пинаевой Т.Н.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4820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234503" y="823758"/>
            <a:ext cx="5212080" cy="1327729"/>
          </a:xfrm>
        </p:spPr>
        <p:txBody>
          <a:bodyPr/>
          <a:lstStyle/>
          <a:p>
            <a:r>
              <a:rPr lang="ru-RU" sz="4400" dirty="0" smtClean="0"/>
              <a:t>Виды описания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852936"/>
            <a:ext cx="6001557" cy="3672408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dirty="0" smtClean="0"/>
              <a:t>Описание предмета, человека (характеристика)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dirty="0" smtClean="0"/>
              <a:t>Места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dirty="0" smtClean="0"/>
              <a:t>Состояния окружающей среды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dirty="0" smtClean="0"/>
              <a:t>Состояния человека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754041" y="1716099"/>
            <a:ext cx="5794760" cy="44648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782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описание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Чаще всего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используются слова, обозначающие качества, свойства предметов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существительные, прилагательные, наречия).</a:t>
            </a:r>
          </a:p>
        </p:txBody>
      </p:sp>
    </p:spTree>
    <p:extLst>
      <p:ext uri="{BB962C8B-B14F-4D97-AF65-F5344CB8AC3E}">
        <p14:creationId xmlns:p14="http://schemas.microsoft.com/office/powerpoint/2010/main" val="858953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err="1">
                <a:solidFill>
                  <a:srgbClr val="002060"/>
                </a:solidFill>
              </a:rPr>
              <a:t>наПРимер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00629"/>
            <a:ext cx="8352928" cy="3579849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Небо было ясное, чистое, нежно-голубого цвета. Легкие белые облака, освещенные с одной стороны розовым блеском, лениво плыли в прозрачной тишине. Восток алел и пламенел, отливая в иных местах перламутром и серебром. Из-за горизонта, точно гигантские растопыренные пальцы, тянулись вверх по небу золотые полосы от лучей еще не взошедшего солнца. (А. И. Куприн)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407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1" y="365760"/>
            <a:ext cx="752094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6672"/>
            <a:ext cx="7520940" cy="4330855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3. Рассуждение -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это тип речи, при помощи которого доказывается или объясняется какое-либо положение, мысль; говорится о причинах и следствиях событий и явлений, оценках и чувствах </a:t>
            </a:r>
            <a:r>
              <a:rPr lang="ru-RU" sz="4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40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37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рассуждение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5" y="3501008"/>
            <a:ext cx="4921437" cy="3024336"/>
          </a:xfrm>
        </p:spPr>
        <p:txBody>
          <a:bodyPr/>
          <a:lstStyle/>
          <a:p>
            <a:r>
              <a:rPr lang="ru-RU" dirty="0" smtClean="0"/>
              <a:t>Это</a:t>
            </a:r>
            <a:r>
              <a:rPr lang="ru-RU" dirty="0" smtClean="0">
                <a:latin typeface="+mj-lt"/>
              </a:rPr>
              <a:t> </a:t>
            </a:r>
            <a:r>
              <a:rPr lang="ru-RU" dirty="0" smtClean="0">
                <a:latin typeface="Arial Black" pitchFamily="34" charset="0"/>
              </a:rPr>
              <a:t>мысли о </a:t>
            </a:r>
            <a:r>
              <a:rPr lang="ru-RU" dirty="0" smtClean="0"/>
              <a:t>мире (жизни, дружбе, любви, экологии и т.п.), а не сам мир (жизнь, дружба, любовь, экология и т.п.)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390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318977" y="799278"/>
            <a:ext cx="5212080" cy="1571041"/>
          </a:xfrm>
        </p:spPr>
        <p:txBody>
          <a:bodyPr/>
          <a:lstStyle/>
          <a:p>
            <a:pPr algn="ctr"/>
            <a:r>
              <a:rPr lang="ru-RU" sz="4400" dirty="0" smtClean="0"/>
              <a:t>Композиция рассуждения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7" y="2618912"/>
            <a:ext cx="5281476" cy="3324687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Тезис (мысль, требующая доказательства или опровержения)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Обоснование (аргументы, выводы, доказательства)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Вывод </a:t>
            </a:r>
          </a:p>
          <a:p>
            <a:pPr marL="457200" indent="-45720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432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352300" y="779716"/>
            <a:ext cx="5212080" cy="1686834"/>
          </a:xfrm>
        </p:spPr>
        <p:txBody>
          <a:bodyPr/>
          <a:lstStyle/>
          <a:p>
            <a:pPr algn="ctr"/>
            <a:r>
              <a:rPr lang="ru-RU" sz="4400" dirty="0" smtClean="0"/>
              <a:t>Виды рассуждения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3212976"/>
            <a:ext cx="5976664" cy="3024336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dirty="0" smtClean="0"/>
              <a:t>Рассуждение-доказательство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dirty="0" smtClean="0"/>
              <a:t>Рассуждение-объяснение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dirty="0" smtClean="0"/>
              <a:t>Рассуждение-размышление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036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рассуждение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1" y="1100629"/>
            <a:ext cx="7520940" cy="4344595"/>
          </a:xfrm>
        </p:spPr>
        <p:txBody>
          <a:bodyPr>
            <a:normAutofit fontScale="92500"/>
          </a:bodyPr>
          <a:lstStyle/>
          <a:p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особая роль принадлежит вводным словам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указывающим на связь мыслей, последовательность изложения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600" dirty="0">
                <a:solidFill>
                  <a:srgbClr val="002060"/>
                </a:solidFill>
              </a:rPr>
              <a:t>(</a:t>
            </a:r>
            <a:r>
              <a:rPr lang="ru-RU" sz="2600" i="1" dirty="0">
                <a:solidFill>
                  <a:srgbClr val="002060"/>
                </a:solidFill>
              </a:rPr>
              <a:t>во-первых, во-вторых, итак, таким образом, следовательно, с одной стороны, с другой стороны</a:t>
            </a:r>
            <a:r>
              <a:rPr lang="ru-RU" sz="2600" dirty="0">
                <a:solidFill>
                  <a:srgbClr val="002060"/>
                </a:solidFill>
              </a:rPr>
              <a:t>)</a:t>
            </a:r>
            <a:r>
              <a:rPr lang="ru-RU" dirty="0"/>
              <a:t>, 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а также подчинительным союзам со значением причины, следствия, уступки</a:t>
            </a:r>
            <a:r>
              <a:rPr lang="ru-RU" sz="3200" dirty="0"/>
              <a:t> </a:t>
            </a:r>
            <a:r>
              <a:rPr lang="ru-RU" sz="2600" dirty="0">
                <a:solidFill>
                  <a:srgbClr val="002060"/>
                </a:solidFill>
              </a:rPr>
              <a:t>(</a:t>
            </a:r>
            <a:r>
              <a:rPr lang="ru-RU" sz="2600" i="1" dirty="0">
                <a:solidFill>
                  <a:srgbClr val="002060"/>
                </a:solidFill>
              </a:rPr>
              <a:t>для того чтобы, вследствие того чтобы, так как, хотя, несмотря на то что</a:t>
            </a:r>
            <a:r>
              <a:rPr lang="ru-RU" sz="2600" dirty="0">
                <a:solidFill>
                  <a:srgbClr val="002060"/>
                </a:solidFill>
              </a:rPr>
              <a:t> и т. д.)</a:t>
            </a:r>
            <a:br>
              <a:rPr lang="ru-RU" sz="2600" dirty="0">
                <a:solidFill>
                  <a:srgbClr val="002060"/>
                </a:solidFill>
              </a:rPr>
            </a:br>
            <a:endParaRPr lang="ru-RU" sz="2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305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1" y="365760"/>
            <a:ext cx="7520940" cy="614968"/>
          </a:xfrm>
        </p:spPr>
        <p:txBody>
          <a:bodyPr/>
          <a:lstStyle/>
          <a:p>
            <a:pPr algn="ctr"/>
            <a:r>
              <a:rPr lang="ru-RU" sz="4800" dirty="0" err="1">
                <a:solidFill>
                  <a:srgbClr val="002060"/>
                </a:solidFill>
              </a:rPr>
              <a:t>наПРимер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00629"/>
            <a:ext cx="8280920" cy="3984555"/>
          </a:xfrm>
        </p:spPr>
        <p:txBody>
          <a:bodyPr>
            <a:noAutofit/>
          </a:bodyPr>
          <a:lstStyle/>
          <a:p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Если писатель, работая, не видит за словами того, о чем он пишет, то и читатель ничего не увидит за ними.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Но если писатель хорошо видит то, о чем он пишет, то самые простые и порой даже стертые слова приобретают новизну, действуют на читателя с разительной силой и вызывают у него те мысли, чувства и состояния, какие писатель хотел ему передать.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(К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. Г. Паустовский)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08875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Помните!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Границы между описанием, повествованием и рассуждением достаточно 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условны: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1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520940" cy="548640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Типы речи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9"/>
            <a:ext cx="8069519" cy="3579849"/>
          </a:xfrm>
        </p:spPr>
        <p:txBody>
          <a:bodyPr>
            <a:normAutofit fontScale="77500" lnSpcReduction="20000"/>
          </a:bodyPr>
          <a:lstStyle/>
          <a:p>
            <a:pPr marL="914400" indent="-914400" algn="r">
              <a:buAutoNum type="arabicPeriod"/>
            </a:pPr>
            <a:r>
              <a:rPr lang="ru-RU" sz="5200" i="1" dirty="0" smtClean="0">
                <a:solidFill>
                  <a:schemeClr val="accent2">
                    <a:lumMod val="75000"/>
                  </a:schemeClr>
                </a:solidFill>
                <a:cs typeface="Aparajita" pitchFamily="34" charset="0"/>
              </a:rPr>
              <a:t>Повествование - </a:t>
            </a:r>
            <a:r>
              <a:rPr lang="ru-RU" sz="4100" dirty="0">
                <a:solidFill>
                  <a:schemeClr val="accent3">
                    <a:lumMod val="50000"/>
                  </a:schemeClr>
                </a:solidFill>
              </a:rPr>
              <a:t>это тип речи, при помощи которого рассказывается о каких-либо событиях в их временной последовательности; </a:t>
            </a:r>
            <a:endParaRPr lang="ru-RU" sz="41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r"/>
            <a:r>
              <a:rPr lang="ru-RU" sz="41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100" dirty="0" smtClean="0">
                <a:solidFill>
                  <a:schemeClr val="accent3">
                    <a:lumMod val="50000"/>
                  </a:schemeClr>
                </a:solidFill>
              </a:rPr>
              <a:t>        сообщается </a:t>
            </a:r>
            <a:r>
              <a:rPr lang="ru-RU" sz="4100" dirty="0">
                <a:solidFill>
                  <a:schemeClr val="accent3">
                    <a:lumMod val="50000"/>
                  </a:schemeClr>
                </a:solidFill>
              </a:rPr>
              <a:t>о последовательно </a:t>
            </a:r>
            <a:r>
              <a:rPr lang="ru-RU" sz="4100" dirty="0" smtClean="0">
                <a:solidFill>
                  <a:schemeClr val="accent3">
                    <a:lumMod val="50000"/>
                  </a:schemeClr>
                </a:solidFill>
              </a:rPr>
              <a:t>                   сменяющих </a:t>
            </a:r>
            <a:r>
              <a:rPr lang="ru-RU" sz="4100" dirty="0">
                <a:solidFill>
                  <a:schemeClr val="accent3">
                    <a:lumMod val="50000"/>
                  </a:schemeClr>
                </a:solidFill>
              </a:rPr>
              <a:t>друг друга действиях или </a:t>
            </a:r>
            <a:r>
              <a:rPr lang="ru-RU" sz="4100" dirty="0" smtClean="0">
                <a:solidFill>
                  <a:schemeClr val="accent3">
                    <a:lumMod val="50000"/>
                  </a:schemeClr>
                </a:solidFill>
              </a:rPr>
              <a:t>   событиях. </a:t>
            </a:r>
            <a:endParaRPr lang="ru-RU" sz="4100" dirty="0">
              <a:solidFill>
                <a:schemeClr val="accent3">
                  <a:lumMod val="50000"/>
                </a:schemeClr>
              </a:solidFill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027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1" y="365760"/>
            <a:ext cx="752094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568952" cy="46805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писание с элементами повествования;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описание с элементами рассуждения;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п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овествование с элементами описания;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повествование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с элементами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рассуждения;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р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ассуждение с элементами описания;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рассуждение с элементами повествования.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816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909186" y="1695978"/>
            <a:ext cx="5648623" cy="1484987"/>
          </a:xfrm>
        </p:spPr>
        <p:txBody>
          <a:bodyPr/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289032" y="2676215"/>
            <a:ext cx="6511131" cy="9527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2599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-532541" y="874338"/>
            <a:ext cx="6254212" cy="2249112"/>
          </a:xfrm>
        </p:spPr>
        <p:txBody>
          <a:bodyPr/>
          <a:lstStyle/>
          <a:p>
            <a:pPr algn="ctr"/>
            <a:r>
              <a:rPr lang="ru-RU" sz="4400" dirty="0" smtClean="0"/>
              <a:t>Повествование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3" y="3573016"/>
            <a:ext cx="5857540" cy="2370583"/>
          </a:xfrm>
        </p:spPr>
        <p:txBody>
          <a:bodyPr/>
          <a:lstStyle/>
          <a:p>
            <a:pPr algn="r"/>
            <a:r>
              <a:rPr lang="ru-RU" sz="4000" dirty="0"/>
              <a:t>Э</a:t>
            </a:r>
            <a:r>
              <a:rPr lang="ru-RU" sz="4000" dirty="0" smtClean="0"/>
              <a:t>то мир в движении </a:t>
            </a:r>
          </a:p>
          <a:p>
            <a:pPr algn="ctr"/>
            <a:r>
              <a:rPr lang="ru-RU" sz="4000" dirty="0" smtClean="0"/>
              <a:t>(один кадр сменяет другой)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276677" y="1285059"/>
            <a:ext cx="5794760" cy="210276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070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672903" y="1276470"/>
            <a:ext cx="5212080" cy="1430947"/>
          </a:xfrm>
        </p:spPr>
        <p:txBody>
          <a:bodyPr/>
          <a:lstStyle/>
          <a:p>
            <a:pPr algn="ctr"/>
            <a:r>
              <a:rPr lang="ru-RU" sz="4400" dirty="0" smtClean="0"/>
              <a:t>Композиция повествования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3140968"/>
            <a:ext cx="5040560" cy="3384376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4000" dirty="0" smtClean="0">
                <a:cs typeface="Aharoni" pitchFamily="2" charset="-79"/>
              </a:rPr>
              <a:t>Завязка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4000" dirty="0" smtClean="0">
                <a:cs typeface="Aharoni" pitchFamily="2" charset="-79"/>
              </a:rPr>
              <a:t>Развитие действия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4000" dirty="0" smtClean="0">
                <a:cs typeface="Aharoni" pitchFamily="2" charset="-79"/>
              </a:rPr>
              <a:t>Кульминация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4000" dirty="0">
                <a:cs typeface="Aharoni" pitchFamily="2" charset="-79"/>
              </a:rPr>
              <a:t>Р</a:t>
            </a:r>
            <a:r>
              <a:rPr lang="ru-RU" sz="4000" dirty="0" smtClean="0">
                <a:cs typeface="Aharoni" pitchFamily="2" charset="-79"/>
              </a:rPr>
              <a:t>азвязка</a:t>
            </a:r>
            <a:endParaRPr lang="ru-RU" sz="4000" dirty="0">
              <a:cs typeface="Aharoni" pitchFamily="2" charset="-79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276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Повествование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помогает наглядно представить действия, движения людей и явлений во времени и пространстве.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563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</a:rPr>
              <a:t>наПРимер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00629"/>
            <a:ext cx="8568951" cy="4200579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      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ru-RU" sz="2800" i="1" dirty="0">
                <a:solidFill>
                  <a:schemeClr val="accent3">
                    <a:lumMod val="50000"/>
                  </a:schemeClr>
                </a:solidFill>
              </a:rPr>
              <a:t>вдруг... случилось что-то необъяснимое, почти сверхъестественное. Мышастый дог внезапно грохнулся на спину, и какая-то невидимая сила повлекла его с тротуара. Вслед за этим та же невидимая сила плотно охватила горло изумленного Джека... Джек уперся передними ногами и яростно замотал головой. Но незримое «что-то» так стиснуло его шею, что коричневый пойнтер лишился сознания. (А. И. Куприн)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2249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1" y="365760"/>
            <a:ext cx="7520940" cy="182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1" y="620689"/>
            <a:ext cx="7520940" cy="4059790"/>
          </a:xfrm>
        </p:spPr>
        <p:txBody>
          <a:bodyPr>
            <a:normAutofit/>
          </a:bodyPr>
          <a:lstStyle/>
          <a:p>
            <a:pPr algn="r"/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2. Описание 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это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тип речи, при помощи которого изображается какое-либо явление действительности путем перечисления его постоянных или одновременно присутствующих признаков или действий</a:t>
            </a:r>
            <a:endParaRPr lang="ru-RU" sz="32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83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Описание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5" y="3284984"/>
            <a:ext cx="4561397" cy="265861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Это мир в покое </a:t>
            </a:r>
          </a:p>
          <a:p>
            <a:pPr algn="ctr"/>
            <a:r>
              <a:rPr lang="ru-RU" sz="4000" dirty="0" smtClean="0"/>
              <a:t>(одна фотография)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111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401120" y="1018981"/>
            <a:ext cx="5212080" cy="1320625"/>
          </a:xfrm>
        </p:spPr>
        <p:txBody>
          <a:bodyPr/>
          <a:lstStyle/>
          <a:p>
            <a:pPr algn="ctr"/>
            <a:r>
              <a:rPr lang="ru-RU" sz="4400" dirty="0" smtClean="0"/>
              <a:t>Композиция описания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3140968"/>
            <a:ext cx="5137460" cy="3324687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Общее представление о предмете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Отдельные признаки предмета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Авторская оценка, вывод, заключение</a:t>
            </a:r>
          </a:p>
          <a:p>
            <a:pPr marL="457200" indent="-45720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782703" y="1901452"/>
            <a:ext cx="5794760" cy="14172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4967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186</TotalTime>
  <Words>530</Words>
  <Application>Microsoft Office PowerPoint</Application>
  <PresentationFormat>Экран (4:3)</PresentationFormat>
  <Paragraphs>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Углы</vt:lpstr>
      <vt:lpstr>Типы речи</vt:lpstr>
      <vt:lpstr>Типы речи</vt:lpstr>
      <vt:lpstr>Повествование</vt:lpstr>
      <vt:lpstr>Композиция повествования</vt:lpstr>
      <vt:lpstr>Повествование</vt:lpstr>
      <vt:lpstr>наПРимер:</vt:lpstr>
      <vt:lpstr>Презентация PowerPoint</vt:lpstr>
      <vt:lpstr>Описание</vt:lpstr>
      <vt:lpstr>Композиция описания</vt:lpstr>
      <vt:lpstr>Виды описания</vt:lpstr>
      <vt:lpstr>описание</vt:lpstr>
      <vt:lpstr>наПРимер:</vt:lpstr>
      <vt:lpstr>Презентация PowerPoint</vt:lpstr>
      <vt:lpstr>рассуждение</vt:lpstr>
      <vt:lpstr>Композиция рассуждения</vt:lpstr>
      <vt:lpstr>Виды рассуждения</vt:lpstr>
      <vt:lpstr>рассуждение</vt:lpstr>
      <vt:lpstr>наПРимер:</vt:lpstr>
      <vt:lpstr>Помните!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Н. Пинаева</dc:creator>
  <cp:lastModifiedBy>Татьяна Н. Пинаева</cp:lastModifiedBy>
  <cp:revision>12</cp:revision>
  <dcterms:created xsi:type="dcterms:W3CDTF">2013-02-25T09:29:10Z</dcterms:created>
  <dcterms:modified xsi:type="dcterms:W3CDTF">2013-02-25T12:35:46Z</dcterms:modified>
</cp:coreProperties>
</file>