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1" r:id="rId2"/>
  </p:sldMasterIdLst>
  <p:sldIdLst>
    <p:sldId id="256" r:id="rId3"/>
    <p:sldId id="261" r:id="rId4"/>
    <p:sldId id="262" r:id="rId5"/>
    <p:sldId id="263" r:id="rId6"/>
    <p:sldId id="259" r:id="rId7"/>
    <p:sldId id="264" r:id="rId8"/>
    <p:sldId id="258" r:id="rId9"/>
    <p:sldId id="265" r:id="rId10"/>
    <p:sldId id="257" r:id="rId11"/>
    <p:sldId id="26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1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88960-E781-4261-9F3C-541CDF40B5E6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C4417-2BF2-4D62-ABEB-E9C03D88B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695AE-970C-4A8D-A041-E82C9011A067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AEB4A-23D0-4750-B868-237F713C2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DAE431D-4E00-4A82-8EB1-246541552941}" type="datetimeFigureOut">
              <a:rPr lang="ru-RU"/>
              <a:pPr/>
              <a:t>10.03.2015</a:t>
            </a:fld>
            <a:endParaRPr lang="ru-RU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BFD44327-D2B1-49C0-96E4-F9D403CC4DF2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77832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77833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7834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7835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7836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7837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7838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DD248F-59D6-4B26-A58E-0578F5276919}" type="datetimeFigureOut">
              <a:rPr lang="ru-RU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C32459-2328-4BAA-988B-271CA71240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BD1A8E-72BA-489A-8895-1EE4A5B2945D}" type="datetimeFigureOut">
              <a:rPr lang="ru-RU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7A084-0110-4BD4-8202-76FBDEADE5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103B16-C0FE-4252-A99C-02326E4A4B43}" type="datetimeFigureOut">
              <a:rPr lang="ru-RU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CF33D-95B6-474A-B81A-C2DFA6043D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9F3BDB-270A-40B2-8BB9-27962E51B770}" type="datetimeFigureOut">
              <a:rPr lang="ru-RU"/>
              <a:pPr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21C6-F414-4A8A-A518-C849D30E04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74796D-1F03-4C6B-9177-50A12F3F5338}" type="datetimeFigureOut">
              <a:rPr lang="ru-RU"/>
              <a:pPr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B6FC0-E237-4EFE-B5D2-75176C1371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4B77BC-7E09-4520-B2D3-BBB177D91A66}" type="datetimeFigureOut">
              <a:rPr lang="ru-RU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5D32E-81B0-4623-8EFD-54C6695556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AA1B6-4443-4B99-BBC5-6F860945CE16}" type="datetimeFigureOut">
              <a:rPr lang="ru-RU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ACAA7-0064-492A-9F54-8ED2CE509D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7F96AA-87FD-42AD-8740-1895EE83FDAE}" type="datetimeFigureOut">
              <a:rPr lang="ru-RU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7F345-7669-40C4-A2E7-6925F338F1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CDFB4-C2FE-4FC0-9994-3EAA9C90A7A8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46D7B-E283-4C27-B124-DEE06D2B7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7A1D0C-E0F5-48B4-863A-A895128DA38C}" type="datetimeFigureOut">
              <a:rPr lang="ru-RU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52FBB-4CC3-4F73-91EA-C40A149946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4166B2-2DE5-45AC-865B-DD9891860931}" type="datetimeFigureOut">
              <a:rPr lang="ru-RU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6DD3D-DB00-4D63-A1EF-1AECF82FD7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5BC2B-F9C5-43CA-B809-84BA6AA7898E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57DF5-5259-44A9-BB5D-2DE2F58A7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F679A-95F4-4DF2-B8EE-485123453017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95F56-701E-46C0-BE0D-99B897E41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5E2C9-F693-42B5-AB06-FA980F9F1A10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C6111-95DA-443A-90F1-7E4B09A81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470E8-7E14-4268-BB6D-8AF64E41A85A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E3C07-9FDD-4E9D-8446-43C0CB783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0F41A-B443-4A94-B77E-127DBA7332F0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B43D0-3CEF-4E17-AE94-A146A1CADC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C3C0-F653-48AE-9F23-EBAC35BA0163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DB0F6-2F51-4A78-8F36-CB7836FED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77581-20FF-449D-B943-E6723757C8A2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79C67-A1F9-4BE7-8AEF-244E13118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3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A2DDD3-4B66-479A-9F41-354EDECF19E8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B45835-6F66-4E8A-AF08-69D0AEC2C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03" r:id="rId3"/>
    <p:sldLayoutId id="2147483718" r:id="rId4"/>
    <p:sldLayoutId id="2147483704" r:id="rId5"/>
    <p:sldLayoutId id="2147483719" r:id="rId6"/>
    <p:sldLayoutId id="2147483720" r:id="rId7"/>
    <p:sldLayoutId id="2147483721" r:id="rId8"/>
    <p:sldLayoutId id="2147483705" r:id="rId9"/>
    <p:sldLayoutId id="2147483722" r:id="rId10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599926B2-457C-4447-B216-65D4A8F913AC}" type="datetimeFigureOut">
              <a:rPr lang="ru-RU"/>
              <a:pPr/>
              <a:t>10.03.2015</a:t>
            </a:fld>
            <a:endParaRPr lang="ru-RU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6E83705-CD9A-457C-BF95-143F0318A240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76807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76808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6809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6810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6811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6812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686800" cy="838200"/>
          </a:xfrm>
          <a:noFill/>
          <a:ln/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МБОУ ДОД  ДДТ МО КАВКАЗСКИЙ РАЙОН</a:t>
            </a:r>
            <a:endParaRPr lang="ru-RU" sz="1800" kern="1200" cap="all" dirty="0"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3314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/>
            <a:r>
              <a:rPr lang="ru-RU" b="1" i="1" u="sng"/>
              <a:t>«Военно-патриотическое воспитание»</a:t>
            </a:r>
          </a:p>
          <a:p>
            <a:pPr algn="ctr"/>
            <a:endParaRPr lang="ru-RU" sz="1800" i="1"/>
          </a:p>
          <a:p>
            <a:pPr algn="ctr"/>
            <a:r>
              <a:rPr lang="ru-RU" sz="1600" i="1"/>
              <a:t>(Мероприятия, проводимые педагогом-организатором ДДТ,                                                      в рамках  месячника оборонно-массовой и военно-патриотической работы                      «Мы - наследники Победы, славу Родины храним!»)  </a:t>
            </a:r>
          </a:p>
          <a:p>
            <a:pPr algn="ctr"/>
            <a:endParaRPr lang="ru-RU" sz="1600" i="1"/>
          </a:p>
          <a:p>
            <a:pPr algn="ctr"/>
            <a:endParaRPr lang="ru-RU" sz="1800" i="1"/>
          </a:p>
          <a:p>
            <a:pPr algn="ctr"/>
            <a:endParaRPr lang="ru-RU" sz="1800" i="1"/>
          </a:p>
          <a:p>
            <a:pPr algn="r"/>
            <a:r>
              <a:rPr lang="ru-RU" sz="1800" i="1"/>
              <a:t>Нарубень Ульяна Алексеевна</a:t>
            </a:r>
          </a:p>
          <a:p>
            <a:pPr algn="r"/>
            <a:r>
              <a:rPr lang="ru-RU" sz="1800" i="1"/>
              <a:t>педагог-организатор МБОУ ДОД ДДТ</a:t>
            </a:r>
          </a:p>
          <a:p>
            <a:pPr algn="r"/>
            <a:r>
              <a:rPr lang="ru-RU" sz="1800" i="1"/>
              <a:t>МО Кавказский район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2116" y="339452"/>
            <a:ext cx="8686799" cy="1152129"/>
          </a:xfrm>
          <a:noFill/>
          <a:ln/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«</a:t>
            </a:r>
            <a:r>
              <a:rPr lang="ru-RU" sz="2800" i="1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встреча времён и поколений</a:t>
            </a:r>
            <a:r>
              <a:rPr lang="ru-RU" sz="28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»</a:t>
            </a:r>
            <a:br>
              <a:rPr lang="ru-RU" sz="28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</a:br>
            <a:r>
              <a:rPr lang="ru-RU" sz="20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(встреча  с ветеранами ВОВ)</a:t>
            </a:r>
            <a:endParaRPr lang="ru-RU" sz="2800" kern="1200" cap="all" dirty="0"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50530" y="3936586"/>
            <a:ext cx="3944363" cy="2628292"/>
          </a:xfrm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/>
            </a:extLst>
          </a:blip>
          <a:srcRect t="16651"/>
          <a:stretch/>
        </p:blipFill>
        <p:spPr>
          <a:xfrm>
            <a:off x="185316" y="1492224"/>
            <a:ext cx="4078287" cy="2265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30531" y="3942094"/>
            <a:ext cx="4029909" cy="2685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/>
            </a:extLst>
          </a:blip>
          <a:srcRect t="6933" b="14313"/>
          <a:stretch/>
        </p:blipFill>
        <p:spPr>
          <a:xfrm>
            <a:off x="4508947" y="1490884"/>
            <a:ext cx="4284679" cy="2248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179388" y="188913"/>
            <a:ext cx="8713787" cy="5915025"/>
          </a:xfrm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ru-RU" sz="180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	</a:t>
            </a:r>
          </a:p>
          <a:p>
            <a:pPr marL="0" indent="0" algn="just"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ru-RU" sz="1800">
                <a:solidFill>
                  <a:srgbClr val="000000"/>
                </a:solidFill>
                <a:latin typeface="Monotype Corsiva" pitchFamily="66" charset="0"/>
                <a:cs typeface="Times New Roman" pitchFamily="18" charset="0"/>
              </a:rPr>
              <a:t>	</a:t>
            </a:r>
            <a:r>
              <a:rPr lang="ru-RU" sz="1500">
                <a:solidFill>
                  <a:srgbClr val="000000"/>
                </a:solidFill>
                <a:latin typeface="Arial" charset="0"/>
              </a:rPr>
              <a:t>Патриотизм – чувство любви к своей Родине, к Отечеству, готовность к его защите от врагов. Значит, патриотизм необходим при любой общественно-экономической формации, при любой власти. Патриотизм закладывается в человеке с малых лет. Это процесс не одномоментный. Его нельзя вдруг приобрести или потерять. Это состояние души, это мировоззрение.</a:t>
            </a:r>
          </a:p>
          <a:p>
            <a:pPr marL="0" indent="0" algn="just"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ru-RU" sz="1500">
                <a:solidFill>
                  <a:srgbClr val="000000"/>
                </a:solidFill>
                <a:latin typeface="Arial" charset="0"/>
              </a:rPr>
              <a:t>	Патриотическое воспитание подрастающего поколения всегда являлось одной из важнейших задач современной молодёжи, ведь детство и юность - самая благодатная пора для привития священного чувства любви к Родине. </a:t>
            </a:r>
          </a:p>
          <a:p>
            <a:pPr marL="0" indent="0" algn="just"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ru-RU" sz="1500">
                <a:solidFill>
                  <a:srgbClr val="000000"/>
                </a:solidFill>
                <a:latin typeface="Arial" charset="0"/>
              </a:rPr>
              <a:t>	</a:t>
            </a:r>
            <a:r>
              <a:rPr lang="ru-RU" sz="15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Жизнь общества ставит сегодня серьёзные задачи в области воспитания и обучения нового поколения. Государству нужны здоровые, мужественные, смелые, инициативные, дисциплинированные, грамотные люди, которые были бы готовы учиться и работать на его благо и, в случае необходимости, встать на его защиту. </a:t>
            </a:r>
          </a:p>
          <a:p>
            <a:pPr marL="0" indent="0" algn="just"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ru-RU" sz="1500">
                <a:solidFill>
                  <a:srgbClr val="000000"/>
                </a:solidFill>
                <a:latin typeface="Arial" charset="0"/>
              </a:rPr>
              <a:t>	</a:t>
            </a:r>
            <a:r>
              <a:rPr lang="ru-RU" sz="15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23 января стартовал традиционный месячник оборонно-массовой и военно-патриотической работы. В этом году он проходил под девизом: </a:t>
            </a:r>
            <a:r>
              <a:rPr lang="ru-RU" sz="1500" b="1" u="sng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«Мы – наследники Победы, славу Родины храним!»</a:t>
            </a:r>
          </a:p>
          <a:p>
            <a:pPr marL="0" indent="0" algn="just"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ru-RU" sz="15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5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</a:br>
            <a:r>
              <a:rPr lang="ru-RU" sz="16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	</a:t>
            </a:r>
            <a:r>
              <a:rPr lang="ru-RU" sz="15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 рамках месячника в Кавказском районе прошли различные мероприятия с участием ветеранов, школьников, молодежи, сотрудников военкомата.</a:t>
            </a:r>
          </a:p>
          <a:p>
            <a:pPr marL="0" indent="0" algn="just"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ru-RU" sz="15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5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</a:br>
            <a:r>
              <a:rPr lang="ru-RU" sz="15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	Дом детского творчества Кавказского района является постоянным и активным участником всех мероприятий. Согласно приказа управления образования Кавказского района о проведении месячника оборонно-массовой и военно-патриотической работы, Домом творчества разработан план мероприятий по организации и проведению месячника.</a:t>
            </a:r>
          </a:p>
          <a:p>
            <a:pPr marL="0" indent="0" algn="just"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ru-RU" sz="15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5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</a:br>
            <a:endParaRPr lang="ru-RU" sz="15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9" descr="C:\Users\pk\Desktop\06_9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07950" y="1196975"/>
            <a:ext cx="2933700" cy="4148138"/>
          </a:xfrm>
        </p:spPr>
      </p:pic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3132138" y="1916113"/>
          <a:ext cx="2900362" cy="4103687"/>
        </p:xfrm>
        <a:graphic>
          <a:graphicData uri="http://schemas.openxmlformats.org/presentationml/2006/ole">
            <p:oleObj spid="_x0000_s1036" name="Acrobat Document" r:id="rId4" imgW="7563600" imgH="10685880" progId="AcroExch.Document.7">
              <p:embed/>
            </p:oleObj>
          </a:graphicData>
        </a:graphic>
      </p:graphicFrame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6156325" y="2636838"/>
          <a:ext cx="2770188" cy="3917950"/>
        </p:xfrm>
        <a:graphic>
          <a:graphicData uri="http://schemas.openxmlformats.org/presentationml/2006/ole">
            <p:oleObj spid="_x0000_s1037" name="Acrobat Document" r:id="rId5" imgW="7563600" imgH="10685880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5738" y="889000"/>
            <a:ext cx="8686800" cy="838200"/>
          </a:xfrm>
          <a:noFill/>
          <a:ln/>
        </p:spPr>
        <p:txBody>
          <a:bodyPr anchor="ctr">
            <a:normAutofit fontScale="90000"/>
          </a:bodyPr>
          <a:lstStyle/>
          <a:p>
            <a:pPr algn="ctr">
              <a:defRPr/>
            </a:pPr>
            <a:r>
              <a:rPr lang="ru-RU" sz="14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12, 13 февраля </a:t>
            </a:r>
            <a:r>
              <a:rPr lang="ru-RU" sz="14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2015 г. проходил</a:t>
            </a:r>
            <a:r>
              <a:rPr lang="ru-RU" sz="14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, ставший уже традиционным, районный конкурс «Один день в армии». В конкурсе принимали </a:t>
            </a:r>
            <a:r>
              <a:rPr lang="ru-RU" sz="14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     участие  юноши </a:t>
            </a:r>
            <a:r>
              <a:rPr lang="ru-RU" sz="14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9-10 классов. Будущим солдатам было предложено в игровой форме прожить один день в армии. Ребята </a:t>
            </a:r>
            <a:r>
              <a:rPr lang="ru-RU" sz="14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               показали  свою </a:t>
            </a:r>
            <a:r>
              <a:rPr lang="ru-RU" sz="14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физическую подготовку, собирали автомат, чистили картошку, показали  свои знания в конкурсе «Эрудит». </a:t>
            </a:r>
            <a:r>
              <a:rPr lang="ru-RU" sz="14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                                  Все </a:t>
            </a:r>
            <a:r>
              <a:rPr lang="ru-RU" sz="14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участники финала стали победителями в различных номинациях.</a:t>
            </a:r>
            <a:br>
              <a:rPr lang="ru-RU" sz="14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</a:br>
            <a:endParaRPr lang="ru-RU" sz="3600" kern="1200" cap="all" dirty="0"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/>
            </a:extLst>
          </a:blip>
          <a:srcRect l="6961" t="13354" r="5834"/>
          <a:stretch/>
        </p:blipFill>
        <p:spPr>
          <a:xfrm>
            <a:off x="1121957" y="1900854"/>
            <a:ext cx="7189047" cy="4758961"/>
          </a:xfrm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2116" y="340469"/>
            <a:ext cx="8686799" cy="1034752"/>
          </a:xfrm>
          <a:noFill/>
          <a:ln/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«</a:t>
            </a:r>
            <a:r>
              <a:rPr lang="ru-RU" sz="2800" i="1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Один день в армии</a:t>
            </a:r>
            <a:r>
              <a:rPr lang="ru-RU" sz="28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»</a:t>
            </a:r>
            <a:br>
              <a:rPr lang="ru-RU" sz="28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</a:br>
            <a:r>
              <a:rPr lang="ru-RU" sz="16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(районный конкурс для старшеклассников)</a:t>
            </a:r>
            <a:endParaRPr lang="ru-RU" sz="2800" kern="1200" cap="all" dirty="0"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/>
            </a:extLst>
          </a:blip>
          <a:srcRect r="10015" b="7129"/>
          <a:stretch/>
        </p:blipFill>
        <p:spPr>
          <a:xfrm>
            <a:off x="402065" y="1276636"/>
            <a:ext cx="3810124" cy="2620940"/>
          </a:xfrm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431613" y="1275801"/>
            <a:ext cx="3979046" cy="2651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/>
            </a:extLst>
          </a:blip>
          <a:srcRect l="17968" t="3611" r="3393" b="3661"/>
          <a:stretch/>
        </p:blipFill>
        <p:spPr>
          <a:xfrm>
            <a:off x="474341" y="3911374"/>
            <a:ext cx="3744415" cy="2942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/>
            </a:extLst>
          </a:blip>
          <a:srcRect l="4187"/>
          <a:stretch/>
        </p:blipFill>
        <p:spPr>
          <a:xfrm>
            <a:off x="4363650" y="3947886"/>
            <a:ext cx="4178565" cy="2906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7175" y="1089025"/>
            <a:ext cx="8686800" cy="838200"/>
          </a:xfrm>
          <a:noFill/>
          <a:ln/>
        </p:spPr>
        <p:txBody>
          <a:bodyPr anchor="ctr">
            <a:normAutofit fontScale="90000"/>
          </a:bodyPr>
          <a:lstStyle/>
          <a:p>
            <a:pPr algn="ctr">
              <a:defRPr/>
            </a:pPr>
            <a:r>
              <a:rPr lang="ru-RU" sz="16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21 февраля </a:t>
            </a:r>
            <a:r>
              <a:rPr lang="ru-RU" sz="16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2015 г. в </a:t>
            </a:r>
            <a:r>
              <a:rPr lang="ru-RU" sz="16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Доме творчества для всех воспитанников была организована </a:t>
            </a:r>
            <a:r>
              <a:rPr lang="ru-RU" sz="1600" kern="1200" dirty="0" err="1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конкурсно</a:t>
            </a:r>
            <a:r>
              <a:rPr lang="ru-RU" sz="16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-игровая программа </a:t>
            </a:r>
            <a:r>
              <a:rPr lang="ru-RU" sz="16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             «</a:t>
            </a:r>
            <a:r>
              <a:rPr lang="ru-RU" sz="16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Бравые ребята». Мальчишки и девчонки  показали себя меткими стрелками, научились на ощупь определять </a:t>
            </a:r>
            <a:r>
              <a:rPr lang="ru-RU" sz="16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          различные </a:t>
            </a:r>
            <a:r>
              <a:rPr lang="ru-RU" sz="16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крупы и приняли участие в творческих </a:t>
            </a:r>
            <a:r>
              <a:rPr lang="ru-RU" sz="16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 и интеллектуальных конкурсах</a:t>
            </a:r>
            <a:r>
              <a:rPr lang="ru-RU" sz="16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  <a:t>.</a:t>
            </a:r>
            <a:br>
              <a:rPr lang="ru-RU" sz="1600" kern="1200" dirty="0">
                <a:solidFill>
                  <a:srgbClr val="00206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1800" kern="1200" dirty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 </a:t>
            </a:r>
            <a:br>
              <a:rPr lang="ru-RU" sz="1800" kern="1200" dirty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</a:br>
            <a:endParaRPr lang="ru-RU" sz="3600" kern="1200" cap="all" dirty="0"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G:\Оксана\фото\военно-патриотическое\2015\ДДТный\DSC04169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/>
            </a:extLst>
          </a:blip>
          <a:srcRect r="6633"/>
          <a:stretch/>
        </p:blipFill>
        <p:spPr>
          <a:xfrm>
            <a:off x="1141663" y="1995069"/>
            <a:ext cx="6806699" cy="4098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7870" y="483344"/>
            <a:ext cx="8686800" cy="1080121"/>
          </a:xfrm>
          <a:noFill/>
          <a:ln/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«</a:t>
            </a:r>
            <a:r>
              <a:rPr lang="ru-RU" sz="3100" i="1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Бравые ребята</a:t>
            </a:r>
            <a:r>
              <a:rPr lang="ru-RU" sz="31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»</a:t>
            </a:r>
            <a:br>
              <a:rPr lang="ru-RU" sz="31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</a:br>
            <a:r>
              <a:rPr lang="ru-RU" sz="18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(Тематическое мероприятие для детей средних классов, воспитанников ДДТ) </a:t>
            </a:r>
            <a:endParaRPr lang="ru-RU" sz="1800" kern="1200" cap="all" dirty="0"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/>
            </a:extLst>
          </a:blip>
          <a:srcRect l="6346" t="8016"/>
          <a:stretch/>
        </p:blipFill>
        <p:spPr>
          <a:xfrm>
            <a:off x="3995936" y="4005064"/>
            <a:ext cx="5040358" cy="2781920"/>
          </a:xfrm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57444" y="1850011"/>
            <a:ext cx="4574759" cy="2570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5738" y="822325"/>
            <a:ext cx="8686800" cy="838200"/>
          </a:xfrm>
          <a:noFill/>
          <a:ln/>
        </p:spPr>
        <p:txBody>
          <a:bodyPr anchor="ctr">
            <a:noAutofit/>
          </a:bodyPr>
          <a:lstStyle/>
          <a:p>
            <a:pPr algn="ctr">
              <a:defRPr/>
            </a:pPr>
            <a:r>
              <a:rPr lang="ru-RU" sz="1800" kern="1200" dirty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С Днём защитника Отечества не забыли поздравить своих пап и самые юные воспитанники </a:t>
            </a:r>
            <a:r>
              <a:rPr lang="ru-RU" sz="1800" kern="1200" dirty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                     Дома </a:t>
            </a:r>
            <a:r>
              <a:rPr lang="ru-RU" sz="1800" kern="1200" dirty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творчества. 20 февраля </a:t>
            </a:r>
            <a:r>
              <a:rPr lang="ru-RU" sz="1800" kern="1200" dirty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2015 г. ребята </a:t>
            </a:r>
            <a:r>
              <a:rPr lang="ru-RU" sz="1800" kern="1200" dirty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из студии «Малышок» «отправились» в </a:t>
            </a:r>
            <a:r>
              <a:rPr lang="ru-RU" sz="1800" kern="1200" dirty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                                морское </a:t>
            </a:r>
            <a:r>
              <a:rPr lang="ru-RU" sz="1800" kern="1200" dirty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путешествие и поздравили всех с праздником! </a:t>
            </a:r>
            <a:br>
              <a:rPr lang="ru-RU" sz="1800" kern="1200" dirty="0">
                <a:solidFill>
                  <a:srgbClr val="1F497D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</a:br>
            <a:endParaRPr lang="ru-RU" sz="1800" kern="1200" cap="all" dirty="0"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G:\Оксана\фото\военно-патриотическое\2015\23 февраля на Малышке\DSC_604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1136749" y="1992621"/>
            <a:ext cx="6893376" cy="46376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28" y="556582"/>
            <a:ext cx="8686800" cy="1034753"/>
          </a:xfrm>
          <a:noFill/>
          <a:ln/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«</a:t>
            </a:r>
            <a:r>
              <a:rPr lang="ru-RU" sz="2200" i="1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Морское путешествие</a:t>
            </a:r>
            <a:r>
              <a:rPr lang="ru-RU" sz="22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» </a:t>
            </a:r>
            <a:br>
              <a:rPr lang="ru-RU" sz="22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</a:br>
            <a:r>
              <a:rPr lang="ru-RU" sz="18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(</a:t>
            </a:r>
            <a:r>
              <a:rPr lang="ru-RU" sz="14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Тематический утренник для детей дошкольного возраста, </a:t>
            </a:r>
            <a:br>
              <a:rPr lang="ru-RU" sz="14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</a:br>
            <a:r>
              <a:rPr lang="ru-RU" sz="14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студия раннего развития «малышок»)</a:t>
            </a:r>
            <a:endParaRPr lang="ru-RU" sz="1400" kern="1200" cap="all" dirty="0"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/>
            </a:extLst>
          </a:blip>
          <a:srcRect l="5990" t="8238" r="4307"/>
          <a:stretch/>
        </p:blipFill>
        <p:spPr>
          <a:xfrm>
            <a:off x="3851920" y="2771012"/>
            <a:ext cx="5173712" cy="3969340"/>
          </a:xfrm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/>
            </a:extLst>
          </a:blip>
          <a:srcRect l="12683" t="4268"/>
          <a:stretch/>
        </p:blipFill>
        <p:spPr>
          <a:xfrm>
            <a:off x="4316" y="1918494"/>
            <a:ext cx="3744416" cy="3078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вадрант">
  <a:themeElements>
    <a:clrScheme name="Квадрант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Квадрант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вадрант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</TotalTime>
  <Words>214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9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8" baseType="lpstr">
      <vt:lpstr>Franklin Gothic Book</vt:lpstr>
      <vt:lpstr>Arial</vt:lpstr>
      <vt:lpstr>Franklin Gothic Medium</vt:lpstr>
      <vt:lpstr>Wingdings 2</vt:lpstr>
      <vt:lpstr>Calibri</vt:lpstr>
      <vt:lpstr>Monotype Corsiva</vt:lpstr>
      <vt:lpstr>Times New Roman</vt:lpstr>
      <vt:lpstr>Wingdings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Квадрант</vt:lpstr>
      <vt:lpstr>Acrobat Document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ДОД  ДДТ МО КАВКАЗСКИЙ РАЙОН</dc:title>
  <dc:creator>pk</dc:creator>
  <cp:lastModifiedBy>Сергей</cp:lastModifiedBy>
  <cp:revision>11</cp:revision>
  <dcterms:created xsi:type="dcterms:W3CDTF">2015-03-03T07:12:33Z</dcterms:created>
  <dcterms:modified xsi:type="dcterms:W3CDTF">2015-03-10T07:54:23Z</dcterms:modified>
</cp:coreProperties>
</file>