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3" r:id="rId8"/>
    <p:sldId id="274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BD1CF5-79CE-489D-86AA-4AF092433218}" type="doc">
      <dgm:prSet loTypeId="urn:microsoft.com/office/officeart/2005/8/layout/radial1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BDB35FF-2DCD-44A7-9767-F91AA40A834B}">
      <dgm:prSet phldrT="[Текст]" custT="1"/>
      <dgm:spPr>
        <a:solidFill>
          <a:srgbClr val="FF0000"/>
        </a:solidFill>
        <a:ln>
          <a:solidFill>
            <a:srgbClr val="FF0000"/>
          </a:solidFill>
        </a:ln>
      </dgm:spPr>
      <dgm:t>
        <a:bodyPr/>
        <a:lstStyle/>
        <a:p>
          <a:r>
            <a:rPr lang="ru-RU" sz="2000" b="1" dirty="0" smtClean="0"/>
            <a:t>Формы организации</a:t>
          </a:r>
        </a:p>
        <a:p>
          <a:r>
            <a:rPr lang="ru-RU" sz="2000" b="1" dirty="0" smtClean="0"/>
            <a:t>педагогического процесса</a:t>
          </a:r>
        </a:p>
      </dgm:t>
    </dgm:pt>
    <dgm:pt modelId="{B6401787-4D14-4963-840B-BEE9950D4426}" type="parTrans" cxnId="{6E6D81E0-5557-4160-AA44-CCB7838153C0}">
      <dgm:prSet/>
      <dgm:spPr/>
      <dgm:t>
        <a:bodyPr/>
        <a:lstStyle/>
        <a:p>
          <a:endParaRPr lang="ru-RU"/>
        </a:p>
      </dgm:t>
    </dgm:pt>
    <dgm:pt modelId="{1D4E3577-7626-4505-B576-37691C64F0A0}" type="sibTrans" cxnId="{6E6D81E0-5557-4160-AA44-CCB7838153C0}">
      <dgm:prSet/>
      <dgm:spPr/>
      <dgm:t>
        <a:bodyPr/>
        <a:lstStyle/>
        <a:p>
          <a:endParaRPr lang="ru-RU"/>
        </a:p>
      </dgm:t>
    </dgm:pt>
    <dgm:pt modelId="{2B368A10-96D7-49AD-B601-1B8AFB1D64BD}">
      <dgm:prSet phldrT="[Текст]" custT="1"/>
      <dgm:spPr/>
      <dgm:t>
        <a:bodyPr/>
        <a:lstStyle/>
        <a:p>
          <a:r>
            <a:rPr lang="ru-RU" sz="2000" b="1" dirty="0" smtClean="0"/>
            <a:t>Занятия </a:t>
          </a:r>
          <a:endParaRPr lang="ru-RU" sz="2000" b="1" dirty="0"/>
        </a:p>
      </dgm:t>
    </dgm:pt>
    <dgm:pt modelId="{546BDB5B-1FB6-4B2B-A1AD-3A9D4C2FD407}" type="parTrans" cxnId="{51CD65A6-00A8-49BE-8B72-C2CB86FB96F2}">
      <dgm:prSet/>
      <dgm:spPr/>
      <dgm:t>
        <a:bodyPr/>
        <a:lstStyle/>
        <a:p>
          <a:endParaRPr lang="ru-RU"/>
        </a:p>
      </dgm:t>
    </dgm:pt>
    <dgm:pt modelId="{F39EDC2B-E6E2-4664-B62F-67613E08766C}" type="sibTrans" cxnId="{51CD65A6-00A8-49BE-8B72-C2CB86FB96F2}">
      <dgm:prSet/>
      <dgm:spPr/>
      <dgm:t>
        <a:bodyPr/>
        <a:lstStyle/>
        <a:p>
          <a:endParaRPr lang="ru-RU"/>
        </a:p>
      </dgm:t>
    </dgm:pt>
    <dgm:pt modelId="{FD0F6FE8-3121-449A-9722-1928F18CD456}">
      <dgm:prSet custT="1"/>
      <dgm:spPr/>
      <dgm:t>
        <a:bodyPr/>
        <a:lstStyle/>
        <a:p>
          <a:r>
            <a:rPr lang="ru-RU" sz="2000" b="1" dirty="0" smtClean="0"/>
            <a:t>Практическая деятельность</a:t>
          </a:r>
        </a:p>
      </dgm:t>
    </dgm:pt>
    <dgm:pt modelId="{E41A8504-F962-43DD-8C7D-B24F220A8270}" type="parTrans" cxnId="{016044B4-EF28-4D7D-9269-EC50527DD61F}">
      <dgm:prSet/>
      <dgm:spPr/>
      <dgm:t>
        <a:bodyPr/>
        <a:lstStyle/>
        <a:p>
          <a:endParaRPr lang="ru-RU"/>
        </a:p>
      </dgm:t>
    </dgm:pt>
    <dgm:pt modelId="{D786C418-A468-435B-91AF-02B4E0F35B18}" type="sibTrans" cxnId="{016044B4-EF28-4D7D-9269-EC50527DD61F}">
      <dgm:prSet/>
      <dgm:spPr/>
      <dgm:t>
        <a:bodyPr/>
        <a:lstStyle/>
        <a:p>
          <a:endParaRPr lang="ru-RU"/>
        </a:p>
      </dgm:t>
    </dgm:pt>
    <dgm:pt modelId="{124DDB71-7EA7-4349-BDB1-26EF49EC1278}">
      <dgm:prSet custT="1"/>
      <dgm:spPr/>
      <dgm:t>
        <a:bodyPr/>
        <a:lstStyle/>
        <a:p>
          <a:r>
            <a:rPr lang="ru-RU" sz="2000" b="1" dirty="0" smtClean="0"/>
            <a:t>Беседы </a:t>
          </a:r>
        </a:p>
      </dgm:t>
    </dgm:pt>
    <dgm:pt modelId="{7473CE68-DD92-4990-9708-B725FF14E608}" type="parTrans" cxnId="{8761F4D4-A3E3-47BA-AE40-9EA8BE1A53B2}">
      <dgm:prSet/>
      <dgm:spPr/>
      <dgm:t>
        <a:bodyPr/>
        <a:lstStyle/>
        <a:p>
          <a:endParaRPr lang="ru-RU"/>
        </a:p>
      </dgm:t>
    </dgm:pt>
    <dgm:pt modelId="{7192A40A-2FA6-41C3-8719-92468BACCC1C}" type="sibTrans" cxnId="{8761F4D4-A3E3-47BA-AE40-9EA8BE1A53B2}">
      <dgm:prSet/>
      <dgm:spPr/>
      <dgm:t>
        <a:bodyPr/>
        <a:lstStyle/>
        <a:p>
          <a:endParaRPr lang="ru-RU"/>
        </a:p>
      </dgm:t>
    </dgm:pt>
    <dgm:pt modelId="{A0F8A279-92DA-46AC-8622-6F1650D14C0B}">
      <dgm:prSet custT="1"/>
      <dgm:spPr/>
      <dgm:t>
        <a:bodyPr/>
        <a:lstStyle/>
        <a:p>
          <a:r>
            <a:rPr lang="ru-RU" sz="2000" b="1" dirty="0" smtClean="0"/>
            <a:t>Развлечения </a:t>
          </a:r>
          <a:endParaRPr lang="ru-RU" sz="2000" b="1" dirty="0"/>
        </a:p>
      </dgm:t>
    </dgm:pt>
    <dgm:pt modelId="{CD433A4D-73A8-4C9D-8DDC-4A391B9B018D}" type="parTrans" cxnId="{0DD9713B-DD91-4067-80BE-1686E8510F24}">
      <dgm:prSet/>
      <dgm:spPr/>
      <dgm:t>
        <a:bodyPr/>
        <a:lstStyle/>
        <a:p>
          <a:endParaRPr lang="ru-RU"/>
        </a:p>
      </dgm:t>
    </dgm:pt>
    <dgm:pt modelId="{4C7B642F-E916-474E-8850-7CCA83009DC9}" type="sibTrans" cxnId="{0DD9713B-DD91-4067-80BE-1686E8510F24}">
      <dgm:prSet/>
      <dgm:spPr/>
      <dgm:t>
        <a:bodyPr/>
        <a:lstStyle/>
        <a:p>
          <a:endParaRPr lang="ru-RU"/>
        </a:p>
      </dgm:t>
    </dgm:pt>
    <dgm:pt modelId="{254A10AE-9E05-46C2-9CD5-A441E3AF1066}">
      <dgm:prSet custT="1"/>
      <dgm:spPr/>
      <dgm:t>
        <a:bodyPr/>
        <a:lstStyle/>
        <a:p>
          <a:r>
            <a:rPr lang="ru-RU" sz="2000" b="1" dirty="0" smtClean="0"/>
            <a:t>Дидактические игры</a:t>
          </a:r>
        </a:p>
      </dgm:t>
    </dgm:pt>
    <dgm:pt modelId="{7CEFE899-8CB7-4506-BCD4-12C4739FD849}" type="parTrans" cxnId="{CD0ED25E-DB06-47E1-A26E-9D20D2FCB5F3}">
      <dgm:prSet/>
      <dgm:spPr/>
      <dgm:t>
        <a:bodyPr/>
        <a:lstStyle/>
        <a:p>
          <a:endParaRPr lang="ru-RU"/>
        </a:p>
      </dgm:t>
    </dgm:pt>
    <dgm:pt modelId="{D7D4F64C-BC0B-4D1C-88A2-258B5DB19D8D}" type="sibTrans" cxnId="{CD0ED25E-DB06-47E1-A26E-9D20D2FCB5F3}">
      <dgm:prSet/>
      <dgm:spPr/>
      <dgm:t>
        <a:bodyPr/>
        <a:lstStyle/>
        <a:p>
          <a:endParaRPr lang="ru-RU"/>
        </a:p>
      </dgm:t>
    </dgm:pt>
    <dgm:pt modelId="{9FFF9903-CA51-4F6F-9A8A-E84317619246}">
      <dgm:prSet phldrT="[Текст]" custT="1"/>
      <dgm:spPr/>
      <dgm:t>
        <a:bodyPr/>
        <a:lstStyle/>
        <a:p>
          <a:r>
            <a:rPr lang="ru-RU" sz="2000" b="1" dirty="0" smtClean="0"/>
            <a:t>Сюжетно – ролевые игры</a:t>
          </a:r>
        </a:p>
      </dgm:t>
    </dgm:pt>
    <dgm:pt modelId="{102A8F05-7857-47E9-964C-1ECED6136FED}" type="sibTrans" cxnId="{489F5403-E5BB-4A52-A9AF-DEFC9F8B169F}">
      <dgm:prSet/>
      <dgm:spPr/>
      <dgm:t>
        <a:bodyPr/>
        <a:lstStyle/>
        <a:p>
          <a:endParaRPr lang="ru-RU"/>
        </a:p>
      </dgm:t>
    </dgm:pt>
    <dgm:pt modelId="{1966059D-5B76-4070-9BE4-33C44F88FE42}" type="parTrans" cxnId="{489F5403-E5BB-4A52-A9AF-DEFC9F8B169F}">
      <dgm:prSet/>
      <dgm:spPr/>
      <dgm:t>
        <a:bodyPr/>
        <a:lstStyle/>
        <a:p>
          <a:endParaRPr lang="ru-RU"/>
        </a:p>
      </dgm:t>
    </dgm:pt>
    <dgm:pt modelId="{62CF7DFC-4B44-4967-8946-50883959483A}" type="pres">
      <dgm:prSet presAssocID="{0EBD1CF5-79CE-489D-86AA-4AF09243321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3C73637-BD4D-4010-8BFC-EC6E61EC7908}" type="pres">
      <dgm:prSet presAssocID="{8BDB35FF-2DCD-44A7-9767-F91AA40A834B}" presName="centerShape" presStyleLbl="node0" presStyleIdx="0" presStyleCnt="1" custScaleX="167488" custScaleY="124571"/>
      <dgm:spPr/>
      <dgm:t>
        <a:bodyPr/>
        <a:lstStyle/>
        <a:p>
          <a:endParaRPr lang="ru-RU"/>
        </a:p>
      </dgm:t>
    </dgm:pt>
    <dgm:pt modelId="{029D5543-8303-497B-B3A7-02D627933882}" type="pres">
      <dgm:prSet presAssocID="{546BDB5B-1FB6-4B2B-A1AD-3A9D4C2FD407}" presName="Name9" presStyleLbl="parChTrans1D2" presStyleIdx="0" presStyleCnt="6"/>
      <dgm:spPr/>
      <dgm:t>
        <a:bodyPr/>
        <a:lstStyle/>
        <a:p>
          <a:endParaRPr lang="ru-RU"/>
        </a:p>
      </dgm:t>
    </dgm:pt>
    <dgm:pt modelId="{8BC54819-DDA4-401A-9E19-A83F5A0C4162}" type="pres">
      <dgm:prSet presAssocID="{546BDB5B-1FB6-4B2B-A1AD-3A9D4C2FD407}" presName="connTx" presStyleLbl="parChTrans1D2" presStyleIdx="0" presStyleCnt="6"/>
      <dgm:spPr/>
      <dgm:t>
        <a:bodyPr/>
        <a:lstStyle/>
        <a:p>
          <a:endParaRPr lang="ru-RU"/>
        </a:p>
      </dgm:t>
    </dgm:pt>
    <dgm:pt modelId="{6E687E17-9A9F-4C5C-A3C6-CD2F80765C51}" type="pres">
      <dgm:prSet presAssocID="{2B368A10-96D7-49AD-B601-1B8AFB1D64BD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F6F8C0-4ECC-4400-BF45-0C3B6A9A14E3}" type="pres">
      <dgm:prSet presAssocID="{1966059D-5B76-4070-9BE4-33C44F88FE42}" presName="Name9" presStyleLbl="parChTrans1D2" presStyleIdx="1" presStyleCnt="6"/>
      <dgm:spPr/>
      <dgm:t>
        <a:bodyPr/>
        <a:lstStyle/>
        <a:p>
          <a:endParaRPr lang="ru-RU"/>
        </a:p>
      </dgm:t>
    </dgm:pt>
    <dgm:pt modelId="{68A14A8A-21AE-485D-AF1F-777156176C5D}" type="pres">
      <dgm:prSet presAssocID="{1966059D-5B76-4070-9BE4-33C44F88FE42}" presName="connTx" presStyleLbl="parChTrans1D2" presStyleIdx="1" presStyleCnt="6"/>
      <dgm:spPr/>
      <dgm:t>
        <a:bodyPr/>
        <a:lstStyle/>
        <a:p>
          <a:endParaRPr lang="ru-RU"/>
        </a:p>
      </dgm:t>
    </dgm:pt>
    <dgm:pt modelId="{EEA9D9FE-4449-4199-8CC2-C1F7A1D6D0EB}" type="pres">
      <dgm:prSet presAssocID="{9FFF9903-CA51-4F6F-9A8A-E84317619246}" presName="node" presStyleLbl="node1" presStyleIdx="1" presStyleCnt="6" custScaleX="110221" custRadScaleRad="120998" custRadScaleInc="106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1E805D-C152-4E88-B22A-1DD9E3761B87}" type="pres">
      <dgm:prSet presAssocID="{7CEFE899-8CB7-4506-BCD4-12C4739FD849}" presName="Name9" presStyleLbl="parChTrans1D2" presStyleIdx="2" presStyleCnt="6"/>
      <dgm:spPr/>
      <dgm:t>
        <a:bodyPr/>
        <a:lstStyle/>
        <a:p>
          <a:endParaRPr lang="ru-RU"/>
        </a:p>
      </dgm:t>
    </dgm:pt>
    <dgm:pt modelId="{F6369230-DF1E-4734-8094-2B762EA93CB3}" type="pres">
      <dgm:prSet presAssocID="{7CEFE899-8CB7-4506-BCD4-12C4739FD849}" presName="connTx" presStyleLbl="parChTrans1D2" presStyleIdx="2" presStyleCnt="6"/>
      <dgm:spPr/>
      <dgm:t>
        <a:bodyPr/>
        <a:lstStyle/>
        <a:p>
          <a:endParaRPr lang="ru-RU"/>
        </a:p>
      </dgm:t>
    </dgm:pt>
    <dgm:pt modelId="{748BF420-C623-4A66-8DCA-0A332CCC4C7F}" type="pres">
      <dgm:prSet presAssocID="{254A10AE-9E05-46C2-9CD5-A441E3AF1066}" presName="node" presStyleLbl="node1" presStyleIdx="2" presStyleCnt="6" custScaleX="136670" custRadScaleRad="115967" custRadScaleInc="70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74A50E-0277-40C8-9720-28FF5B9FFE2A}" type="pres">
      <dgm:prSet presAssocID="{E41A8504-F962-43DD-8C7D-B24F220A8270}" presName="Name9" presStyleLbl="parChTrans1D2" presStyleIdx="3" presStyleCnt="6"/>
      <dgm:spPr/>
      <dgm:t>
        <a:bodyPr/>
        <a:lstStyle/>
        <a:p>
          <a:endParaRPr lang="ru-RU"/>
        </a:p>
      </dgm:t>
    </dgm:pt>
    <dgm:pt modelId="{F0463BDB-0C47-4884-890A-C29BD2267366}" type="pres">
      <dgm:prSet presAssocID="{E41A8504-F962-43DD-8C7D-B24F220A8270}" presName="connTx" presStyleLbl="parChTrans1D2" presStyleIdx="3" presStyleCnt="6"/>
      <dgm:spPr/>
      <dgm:t>
        <a:bodyPr/>
        <a:lstStyle/>
        <a:p>
          <a:endParaRPr lang="ru-RU"/>
        </a:p>
      </dgm:t>
    </dgm:pt>
    <dgm:pt modelId="{AA6EDF08-8772-408F-A576-08BDED9481CF}" type="pres">
      <dgm:prSet presAssocID="{FD0F6FE8-3121-449A-9722-1928F18CD456}" presName="node" presStyleLbl="node1" presStyleIdx="3" presStyleCnt="6" custScaleX="126972" custRadScaleRad="101592" custRadScaleInc="225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44B064-BF8B-4F64-AD28-E1D8F11097FB}" type="pres">
      <dgm:prSet presAssocID="{CD433A4D-73A8-4C9D-8DDC-4A391B9B018D}" presName="Name9" presStyleLbl="parChTrans1D2" presStyleIdx="4" presStyleCnt="6"/>
      <dgm:spPr/>
      <dgm:t>
        <a:bodyPr/>
        <a:lstStyle/>
        <a:p>
          <a:endParaRPr lang="ru-RU"/>
        </a:p>
      </dgm:t>
    </dgm:pt>
    <dgm:pt modelId="{B0EA4424-CDCA-427F-A315-C1E48BF7AB2F}" type="pres">
      <dgm:prSet presAssocID="{CD433A4D-73A8-4C9D-8DDC-4A391B9B018D}" presName="connTx" presStyleLbl="parChTrans1D2" presStyleIdx="4" presStyleCnt="6"/>
      <dgm:spPr/>
      <dgm:t>
        <a:bodyPr/>
        <a:lstStyle/>
        <a:p>
          <a:endParaRPr lang="ru-RU"/>
        </a:p>
      </dgm:t>
    </dgm:pt>
    <dgm:pt modelId="{6619D39C-097D-4957-AC9E-E2BE01ACA841}" type="pres">
      <dgm:prSet presAssocID="{A0F8A279-92DA-46AC-8622-6F1650D14C0B}" presName="node" presStyleLbl="node1" presStyleIdx="4" presStyleCnt="6" custScaleX="114817" custRadScaleRad="126970" custRadScaleInc="199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34B236-4153-4D3D-98C7-537718D1E64B}" type="pres">
      <dgm:prSet presAssocID="{7473CE68-DD92-4990-9708-B725FF14E608}" presName="Name9" presStyleLbl="parChTrans1D2" presStyleIdx="5" presStyleCnt="6"/>
      <dgm:spPr/>
      <dgm:t>
        <a:bodyPr/>
        <a:lstStyle/>
        <a:p>
          <a:endParaRPr lang="ru-RU"/>
        </a:p>
      </dgm:t>
    </dgm:pt>
    <dgm:pt modelId="{412371A9-B93A-48D9-87D1-F7503D9CE0CF}" type="pres">
      <dgm:prSet presAssocID="{7473CE68-DD92-4990-9708-B725FF14E608}" presName="connTx" presStyleLbl="parChTrans1D2" presStyleIdx="5" presStyleCnt="6"/>
      <dgm:spPr/>
      <dgm:t>
        <a:bodyPr/>
        <a:lstStyle/>
        <a:p>
          <a:endParaRPr lang="ru-RU"/>
        </a:p>
      </dgm:t>
    </dgm:pt>
    <dgm:pt modelId="{0A41EF21-6D04-435B-9653-992050121278}" type="pres">
      <dgm:prSet presAssocID="{124DDB71-7EA7-4349-BDB1-26EF49EC1278}" presName="node" presStyleLbl="node1" presStyleIdx="5" presStyleCnt="6" custScaleX="119631" custRadScaleRad="116282" custRadScaleInc="-4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46403BB-C361-4CC8-8D5C-6356E2B340BC}" type="presOf" srcId="{2B368A10-96D7-49AD-B601-1B8AFB1D64BD}" destId="{6E687E17-9A9F-4C5C-A3C6-CD2F80765C51}" srcOrd="0" destOrd="0" presId="urn:microsoft.com/office/officeart/2005/8/layout/radial1"/>
    <dgm:cxn modelId="{E5F9B7B8-A42D-4FC0-A2D4-F1DBB70BEEA2}" type="presOf" srcId="{E41A8504-F962-43DD-8C7D-B24F220A8270}" destId="{F0463BDB-0C47-4884-890A-C29BD2267366}" srcOrd="1" destOrd="0" presId="urn:microsoft.com/office/officeart/2005/8/layout/radial1"/>
    <dgm:cxn modelId="{968323C5-995C-42BC-B780-E3796EFDDE8F}" type="presOf" srcId="{124DDB71-7EA7-4349-BDB1-26EF49EC1278}" destId="{0A41EF21-6D04-435B-9653-992050121278}" srcOrd="0" destOrd="0" presId="urn:microsoft.com/office/officeart/2005/8/layout/radial1"/>
    <dgm:cxn modelId="{0DD9713B-DD91-4067-80BE-1686E8510F24}" srcId="{8BDB35FF-2DCD-44A7-9767-F91AA40A834B}" destId="{A0F8A279-92DA-46AC-8622-6F1650D14C0B}" srcOrd="4" destOrd="0" parTransId="{CD433A4D-73A8-4C9D-8DDC-4A391B9B018D}" sibTransId="{4C7B642F-E916-474E-8850-7CCA83009DC9}"/>
    <dgm:cxn modelId="{3DA87BBF-FF97-482A-BAC2-B0A479777030}" type="presOf" srcId="{CD433A4D-73A8-4C9D-8DDC-4A391B9B018D}" destId="{F544B064-BF8B-4F64-AD28-E1D8F11097FB}" srcOrd="0" destOrd="0" presId="urn:microsoft.com/office/officeart/2005/8/layout/radial1"/>
    <dgm:cxn modelId="{8761F4D4-A3E3-47BA-AE40-9EA8BE1A53B2}" srcId="{8BDB35FF-2DCD-44A7-9767-F91AA40A834B}" destId="{124DDB71-7EA7-4349-BDB1-26EF49EC1278}" srcOrd="5" destOrd="0" parTransId="{7473CE68-DD92-4990-9708-B725FF14E608}" sibTransId="{7192A40A-2FA6-41C3-8719-92468BACCC1C}"/>
    <dgm:cxn modelId="{0D41267D-BF63-4E08-B800-D0AD2E4142EC}" type="presOf" srcId="{0EBD1CF5-79CE-489D-86AA-4AF092433218}" destId="{62CF7DFC-4B44-4967-8946-50883959483A}" srcOrd="0" destOrd="0" presId="urn:microsoft.com/office/officeart/2005/8/layout/radial1"/>
    <dgm:cxn modelId="{4B138383-EF8D-4A8C-BE74-075A5C16D887}" type="presOf" srcId="{7CEFE899-8CB7-4506-BCD4-12C4739FD849}" destId="{4C1E805D-C152-4E88-B22A-1DD9E3761B87}" srcOrd="0" destOrd="0" presId="urn:microsoft.com/office/officeart/2005/8/layout/radial1"/>
    <dgm:cxn modelId="{51CD65A6-00A8-49BE-8B72-C2CB86FB96F2}" srcId="{8BDB35FF-2DCD-44A7-9767-F91AA40A834B}" destId="{2B368A10-96D7-49AD-B601-1B8AFB1D64BD}" srcOrd="0" destOrd="0" parTransId="{546BDB5B-1FB6-4B2B-A1AD-3A9D4C2FD407}" sibTransId="{F39EDC2B-E6E2-4664-B62F-67613E08766C}"/>
    <dgm:cxn modelId="{47524A4B-D94A-4DAC-B8B6-704E65D3AF43}" type="presOf" srcId="{9FFF9903-CA51-4F6F-9A8A-E84317619246}" destId="{EEA9D9FE-4449-4199-8CC2-C1F7A1D6D0EB}" srcOrd="0" destOrd="0" presId="urn:microsoft.com/office/officeart/2005/8/layout/radial1"/>
    <dgm:cxn modelId="{94704D94-880C-4105-A3C1-0706D80505B5}" type="presOf" srcId="{7CEFE899-8CB7-4506-BCD4-12C4739FD849}" destId="{F6369230-DF1E-4734-8094-2B762EA93CB3}" srcOrd="1" destOrd="0" presId="urn:microsoft.com/office/officeart/2005/8/layout/radial1"/>
    <dgm:cxn modelId="{FA501504-71E4-4AA7-9883-B5B7988A43F8}" type="presOf" srcId="{A0F8A279-92DA-46AC-8622-6F1650D14C0B}" destId="{6619D39C-097D-4957-AC9E-E2BE01ACA841}" srcOrd="0" destOrd="0" presId="urn:microsoft.com/office/officeart/2005/8/layout/radial1"/>
    <dgm:cxn modelId="{E16C94F1-0461-495F-AEF9-B8CCE17A40FB}" type="presOf" srcId="{8BDB35FF-2DCD-44A7-9767-F91AA40A834B}" destId="{23C73637-BD4D-4010-8BFC-EC6E61EC7908}" srcOrd="0" destOrd="0" presId="urn:microsoft.com/office/officeart/2005/8/layout/radial1"/>
    <dgm:cxn modelId="{3B95CA2A-0186-462E-B4E5-389993BD2A27}" type="presOf" srcId="{FD0F6FE8-3121-449A-9722-1928F18CD456}" destId="{AA6EDF08-8772-408F-A576-08BDED9481CF}" srcOrd="0" destOrd="0" presId="urn:microsoft.com/office/officeart/2005/8/layout/radial1"/>
    <dgm:cxn modelId="{64AC08BC-1006-47A9-986F-83C2557B1985}" type="presOf" srcId="{254A10AE-9E05-46C2-9CD5-A441E3AF1066}" destId="{748BF420-C623-4A66-8DCA-0A332CCC4C7F}" srcOrd="0" destOrd="0" presId="urn:microsoft.com/office/officeart/2005/8/layout/radial1"/>
    <dgm:cxn modelId="{489F5403-E5BB-4A52-A9AF-DEFC9F8B169F}" srcId="{8BDB35FF-2DCD-44A7-9767-F91AA40A834B}" destId="{9FFF9903-CA51-4F6F-9A8A-E84317619246}" srcOrd="1" destOrd="0" parTransId="{1966059D-5B76-4070-9BE4-33C44F88FE42}" sibTransId="{102A8F05-7857-47E9-964C-1ECED6136FED}"/>
    <dgm:cxn modelId="{3CDE120C-01EF-44A4-8810-FF26D8CA16D0}" type="presOf" srcId="{CD433A4D-73A8-4C9D-8DDC-4A391B9B018D}" destId="{B0EA4424-CDCA-427F-A315-C1E48BF7AB2F}" srcOrd="1" destOrd="0" presId="urn:microsoft.com/office/officeart/2005/8/layout/radial1"/>
    <dgm:cxn modelId="{D4883BC9-AC48-4E86-A1EC-5269E02CB601}" type="presOf" srcId="{7473CE68-DD92-4990-9708-B725FF14E608}" destId="{412371A9-B93A-48D9-87D1-F7503D9CE0CF}" srcOrd="1" destOrd="0" presId="urn:microsoft.com/office/officeart/2005/8/layout/radial1"/>
    <dgm:cxn modelId="{61200115-95B7-4BB4-BFBF-46001E622C2C}" type="presOf" srcId="{546BDB5B-1FB6-4B2B-A1AD-3A9D4C2FD407}" destId="{029D5543-8303-497B-B3A7-02D627933882}" srcOrd="0" destOrd="0" presId="urn:microsoft.com/office/officeart/2005/8/layout/radial1"/>
    <dgm:cxn modelId="{CD0ED25E-DB06-47E1-A26E-9D20D2FCB5F3}" srcId="{8BDB35FF-2DCD-44A7-9767-F91AA40A834B}" destId="{254A10AE-9E05-46C2-9CD5-A441E3AF1066}" srcOrd="2" destOrd="0" parTransId="{7CEFE899-8CB7-4506-BCD4-12C4739FD849}" sibTransId="{D7D4F64C-BC0B-4D1C-88A2-258B5DB19D8D}"/>
    <dgm:cxn modelId="{43C3F50F-D687-4291-BCBF-A953DFA47A76}" type="presOf" srcId="{1966059D-5B76-4070-9BE4-33C44F88FE42}" destId="{68A14A8A-21AE-485D-AF1F-777156176C5D}" srcOrd="1" destOrd="0" presId="urn:microsoft.com/office/officeart/2005/8/layout/radial1"/>
    <dgm:cxn modelId="{016044B4-EF28-4D7D-9269-EC50527DD61F}" srcId="{8BDB35FF-2DCD-44A7-9767-F91AA40A834B}" destId="{FD0F6FE8-3121-449A-9722-1928F18CD456}" srcOrd="3" destOrd="0" parTransId="{E41A8504-F962-43DD-8C7D-B24F220A8270}" sibTransId="{D786C418-A468-435B-91AF-02B4E0F35B18}"/>
    <dgm:cxn modelId="{9B476AC7-6DE1-482D-8683-7E248D7AC01F}" type="presOf" srcId="{546BDB5B-1FB6-4B2B-A1AD-3A9D4C2FD407}" destId="{8BC54819-DDA4-401A-9E19-A83F5A0C4162}" srcOrd="1" destOrd="0" presId="urn:microsoft.com/office/officeart/2005/8/layout/radial1"/>
    <dgm:cxn modelId="{F7062A58-DDD2-4CE4-9414-88DB6157558A}" type="presOf" srcId="{1966059D-5B76-4070-9BE4-33C44F88FE42}" destId="{0CF6F8C0-4ECC-4400-BF45-0C3B6A9A14E3}" srcOrd="0" destOrd="0" presId="urn:microsoft.com/office/officeart/2005/8/layout/radial1"/>
    <dgm:cxn modelId="{A9C2CA0B-66CD-45B2-ADFF-D5D597B4D621}" type="presOf" srcId="{E41A8504-F962-43DD-8C7D-B24F220A8270}" destId="{9B74A50E-0277-40C8-9720-28FF5B9FFE2A}" srcOrd="0" destOrd="0" presId="urn:microsoft.com/office/officeart/2005/8/layout/radial1"/>
    <dgm:cxn modelId="{6E6D81E0-5557-4160-AA44-CCB7838153C0}" srcId="{0EBD1CF5-79CE-489D-86AA-4AF092433218}" destId="{8BDB35FF-2DCD-44A7-9767-F91AA40A834B}" srcOrd="0" destOrd="0" parTransId="{B6401787-4D14-4963-840B-BEE9950D4426}" sibTransId="{1D4E3577-7626-4505-B576-37691C64F0A0}"/>
    <dgm:cxn modelId="{0113F88E-1628-4A38-BF10-54D1BFBAF927}" type="presOf" srcId="{7473CE68-DD92-4990-9708-B725FF14E608}" destId="{7C34B236-4153-4D3D-98C7-537718D1E64B}" srcOrd="0" destOrd="0" presId="urn:microsoft.com/office/officeart/2005/8/layout/radial1"/>
    <dgm:cxn modelId="{385B283C-1CCC-4957-B90F-98CA21CF688E}" type="presParOf" srcId="{62CF7DFC-4B44-4967-8946-50883959483A}" destId="{23C73637-BD4D-4010-8BFC-EC6E61EC7908}" srcOrd="0" destOrd="0" presId="urn:microsoft.com/office/officeart/2005/8/layout/radial1"/>
    <dgm:cxn modelId="{984B867E-42C4-41C9-A194-3E718E46A62E}" type="presParOf" srcId="{62CF7DFC-4B44-4967-8946-50883959483A}" destId="{029D5543-8303-497B-B3A7-02D627933882}" srcOrd="1" destOrd="0" presId="urn:microsoft.com/office/officeart/2005/8/layout/radial1"/>
    <dgm:cxn modelId="{0C24D59F-A350-4F83-91FB-9EB04C7CB2FB}" type="presParOf" srcId="{029D5543-8303-497B-B3A7-02D627933882}" destId="{8BC54819-DDA4-401A-9E19-A83F5A0C4162}" srcOrd="0" destOrd="0" presId="urn:microsoft.com/office/officeart/2005/8/layout/radial1"/>
    <dgm:cxn modelId="{3142A92D-F25A-4741-950A-00EB284CD4A8}" type="presParOf" srcId="{62CF7DFC-4B44-4967-8946-50883959483A}" destId="{6E687E17-9A9F-4C5C-A3C6-CD2F80765C51}" srcOrd="2" destOrd="0" presId="urn:microsoft.com/office/officeart/2005/8/layout/radial1"/>
    <dgm:cxn modelId="{6D672DA2-3548-42D6-B423-8062413D1A7F}" type="presParOf" srcId="{62CF7DFC-4B44-4967-8946-50883959483A}" destId="{0CF6F8C0-4ECC-4400-BF45-0C3B6A9A14E3}" srcOrd="3" destOrd="0" presId="urn:microsoft.com/office/officeart/2005/8/layout/radial1"/>
    <dgm:cxn modelId="{89A8951A-6354-44F9-B082-CF46FC455C2B}" type="presParOf" srcId="{0CF6F8C0-4ECC-4400-BF45-0C3B6A9A14E3}" destId="{68A14A8A-21AE-485D-AF1F-777156176C5D}" srcOrd="0" destOrd="0" presId="urn:microsoft.com/office/officeart/2005/8/layout/radial1"/>
    <dgm:cxn modelId="{BAD07516-0015-45C7-B9F3-8B4B59D3C72A}" type="presParOf" srcId="{62CF7DFC-4B44-4967-8946-50883959483A}" destId="{EEA9D9FE-4449-4199-8CC2-C1F7A1D6D0EB}" srcOrd="4" destOrd="0" presId="urn:microsoft.com/office/officeart/2005/8/layout/radial1"/>
    <dgm:cxn modelId="{D6D385BC-341E-47B6-BAD1-D439134B4EB0}" type="presParOf" srcId="{62CF7DFC-4B44-4967-8946-50883959483A}" destId="{4C1E805D-C152-4E88-B22A-1DD9E3761B87}" srcOrd="5" destOrd="0" presId="urn:microsoft.com/office/officeart/2005/8/layout/radial1"/>
    <dgm:cxn modelId="{A07C3C78-AC87-4634-AEFC-A2C87B4D9BED}" type="presParOf" srcId="{4C1E805D-C152-4E88-B22A-1DD9E3761B87}" destId="{F6369230-DF1E-4734-8094-2B762EA93CB3}" srcOrd="0" destOrd="0" presId="urn:microsoft.com/office/officeart/2005/8/layout/radial1"/>
    <dgm:cxn modelId="{A99B300F-C84A-4E2A-B5D4-8FA0D9A939C7}" type="presParOf" srcId="{62CF7DFC-4B44-4967-8946-50883959483A}" destId="{748BF420-C623-4A66-8DCA-0A332CCC4C7F}" srcOrd="6" destOrd="0" presId="urn:microsoft.com/office/officeart/2005/8/layout/radial1"/>
    <dgm:cxn modelId="{0A4213AD-8CA0-4E2E-BF00-A9F056169903}" type="presParOf" srcId="{62CF7DFC-4B44-4967-8946-50883959483A}" destId="{9B74A50E-0277-40C8-9720-28FF5B9FFE2A}" srcOrd="7" destOrd="0" presId="urn:microsoft.com/office/officeart/2005/8/layout/radial1"/>
    <dgm:cxn modelId="{1B4596A8-7A67-4F76-921B-960C171DBFB0}" type="presParOf" srcId="{9B74A50E-0277-40C8-9720-28FF5B9FFE2A}" destId="{F0463BDB-0C47-4884-890A-C29BD2267366}" srcOrd="0" destOrd="0" presId="urn:microsoft.com/office/officeart/2005/8/layout/radial1"/>
    <dgm:cxn modelId="{84D8EF6B-16DC-4BAF-B301-EAA130EC1CC5}" type="presParOf" srcId="{62CF7DFC-4B44-4967-8946-50883959483A}" destId="{AA6EDF08-8772-408F-A576-08BDED9481CF}" srcOrd="8" destOrd="0" presId="urn:microsoft.com/office/officeart/2005/8/layout/radial1"/>
    <dgm:cxn modelId="{E7B74419-C811-42C2-B58F-0295D65E6728}" type="presParOf" srcId="{62CF7DFC-4B44-4967-8946-50883959483A}" destId="{F544B064-BF8B-4F64-AD28-E1D8F11097FB}" srcOrd="9" destOrd="0" presId="urn:microsoft.com/office/officeart/2005/8/layout/radial1"/>
    <dgm:cxn modelId="{75F36948-4CBA-4204-B0C1-40C7C6BBC8D0}" type="presParOf" srcId="{F544B064-BF8B-4F64-AD28-E1D8F11097FB}" destId="{B0EA4424-CDCA-427F-A315-C1E48BF7AB2F}" srcOrd="0" destOrd="0" presId="urn:microsoft.com/office/officeart/2005/8/layout/radial1"/>
    <dgm:cxn modelId="{96C79C62-504C-437F-B8AA-B81E1886EC15}" type="presParOf" srcId="{62CF7DFC-4B44-4967-8946-50883959483A}" destId="{6619D39C-097D-4957-AC9E-E2BE01ACA841}" srcOrd="10" destOrd="0" presId="urn:microsoft.com/office/officeart/2005/8/layout/radial1"/>
    <dgm:cxn modelId="{60471433-3B4B-4421-BF9A-F415E96CE96E}" type="presParOf" srcId="{62CF7DFC-4B44-4967-8946-50883959483A}" destId="{7C34B236-4153-4D3D-98C7-537718D1E64B}" srcOrd="11" destOrd="0" presId="urn:microsoft.com/office/officeart/2005/8/layout/radial1"/>
    <dgm:cxn modelId="{8111B49D-A105-4A60-90F0-9B0458EE9A2A}" type="presParOf" srcId="{7C34B236-4153-4D3D-98C7-537718D1E64B}" destId="{412371A9-B93A-48D9-87D1-F7503D9CE0CF}" srcOrd="0" destOrd="0" presId="urn:microsoft.com/office/officeart/2005/8/layout/radial1"/>
    <dgm:cxn modelId="{236DAE1B-7730-4CE5-807C-CF84132A2F8E}" type="presParOf" srcId="{62CF7DFC-4B44-4967-8946-50883959483A}" destId="{0A41EF21-6D04-435B-9653-992050121278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8C7CCE0-4335-435B-B6FC-1444A426CDB6}" type="doc">
      <dgm:prSet loTypeId="urn:microsoft.com/office/officeart/2005/8/layout/hierarchy4" loCatId="hierarchy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6824D83C-CCAB-4D32-AE0C-8D2712C0848A}">
      <dgm:prSet phldrT="[Текст]" custT="1"/>
      <dgm:spPr>
        <a:solidFill>
          <a:srgbClr val="FFFF00"/>
        </a:solidFill>
        <a:ln>
          <a:solidFill>
            <a:srgbClr val="FF0000"/>
          </a:solidFill>
        </a:ln>
      </dgm:spPr>
      <dgm:t>
        <a:bodyPr/>
        <a:lstStyle/>
        <a:p>
          <a:r>
            <a:rPr lang="ru-RU" sz="4000" dirty="0" smtClean="0">
              <a:solidFill>
                <a:schemeClr val="tx1"/>
              </a:solidFill>
            </a:rPr>
            <a:t>Формы</a:t>
          </a:r>
          <a:r>
            <a:rPr lang="ru-RU" sz="4000" baseline="0" dirty="0" smtClean="0">
              <a:solidFill>
                <a:schemeClr val="tx1"/>
              </a:solidFill>
            </a:rPr>
            <a:t> организации работы с родителями</a:t>
          </a:r>
          <a:endParaRPr lang="ru-RU" sz="4000" dirty="0">
            <a:solidFill>
              <a:schemeClr val="tx1"/>
            </a:solidFill>
          </a:endParaRPr>
        </a:p>
      </dgm:t>
    </dgm:pt>
    <dgm:pt modelId="{AB880BD4-E6CA-4E53-A733-D21A51D6E7B0}" type="parTrans" cxnId="{387C0B46-068E-4648-8032-6B3074D0D331}">
      <dgm:prSet/>
      <dgm:spPr/>
      <dgm:t>
        <a:bodyPr/>
        <a:lstStyle/>
        <a:p>
          <a:endParaRPr lang="ru-RU"/>
        </a:p>
      </dgm:t>
    </dgm:pt>
    <dgm:pt modelId="{F8670864-7367-41FB-A5A4-90A0987246E1}" type="sibTrans" cxnId="{387C0B46-068E-4648-8032-6B3074D0D331}">
      <dgm:prSet/>
      <dgm:spPr/>
      <dgm:t>
        <a:bodyPr/>
        <a:lstStyle/>
        <a:p>
          <a:endParaRPr lang="ru-RU"/>
        </a:p>
      </dgm:t>
    </dgm:pt>
    <dgm:pt modelId="{0D6DAAA7-55F0-4CA6-B6D6-AB752F118DBB}">
      <dgm:prSet phldrT="[Текст]" custT="1"/>
      <dgm:spPr>
        <a:solidFill>
          <a:srgbClr val="FFFF00"/>
        </a:solidFill>
        <a:ln>
          <a:solidFill>
            <a:srgbClr val="FF0000"/>
          </a:solidFill>
        </a:ln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</a:rPr>
            <a:t>Совместные</a:t>
          </a:r>
          <a:r>
            <a:rPr lang="ru-RU" sz="1800" baseline="0" dirty="0" smtClean="0">
              <a:solidFill>
                <a:schemeClr val="tx1"/>
              </a:solidFill>
            </a:rPr>
            <a:t> </a:t>
          </a:r>
          <a:r>
            <a:rPr lang="ru-RU" sz="1800" baseline="0" dirty="0" err="1" smtClean="0">
              <a:solidFill>
                <a:schemeClr val="tx1"/>
              </a:solidFill>
            </a:rPr>
            <a:t>детско</a:t>
          </a:r>
          <a:r>
            <a:rPr lang="ru-RU" sz="1800" baseline="0" dirty="0" smtClean="0">
              <a:solidFill>
                <a:schemeClr val="tx1"/>
              </a:solidFill>
            </a:rPr>
            <a:t> – родительские игры</a:t>
          </a:r>
          <a:endParaRPr lang="ru-RU" sz="1800" dirty="0">
            <a:solidFill>
              <a:schemeClr val="tx1"/>
            </a:solidFill>
          </a:endParaRPr>
        </a:p>
      </dgm:t>
    </dgm:pt>
    <dgm:pt modelId="{F0197B26-9EB5-4EBF-AC7A-36CD5E54D214}" type="parTrans" cxnId="{5E8C92F7-B9CE-4917-A810-95E1B136E41C}">
      <dgm:prSet/>
      <dgm:spPr/>
      <dgm:t>
        <a:bodyPr/>
        <a:lstStyle/>
        <a:p>
          <a:endParaRPr lang="ru-RU"/>
        </a:p>
      </dgm:t>
    </dgm:pt>
    <dgm:pt modelId="{69955919-555A-4CE7-8B9D-09C4105AF1B7}" type="sibTrans" cxnId="{5E8C92F7-B9CE-4917-A810-95E1B136E41C}">
      <dgm:prSet/>
      <dgm:spPr/>
      <dgm:t>
        <a:bodyPr/>
        <a:lstStyle/>
        <a:p>
          <a:endParaRPr lang="ru-RU"/>
        </a:p>
      </dgm:t>
    </dgm:pt>
    <dgm:pt modelId="{74665CBD-366F-40F4-ABC8-EF2FD9120EBB}">
      <dgm:prSet custT="1"/>
      <dgm:spPr>
        <a:solidFill>
          <a:srgbClr val="FFFF00"/>
        </a:solidFill>
        <a:ln>
          <a:solidFill>
            <a:srgbClr val="FF0000"/>
          </a:solidFill>
        </a:ln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Дни открытых дверей</a:t>
          </a:r>
          <a:endParaRPr lang="ru-RU" sz="1600" dirty="0">
            <a:solidFill>
              <a:schemeClr val="tx1"/>
            </a:solidFill>
          </a:endParaRPr>
        </a:p>
      </dgm:t>
    </dgm:pt>
    <dgm:pt modelId="{316DEC25-0EAE-414A-A495-833E3134119F}" type="parTrans" cxnId="{8F3780DE-F69C-48BF-9C07-E5C2AB10BEF0}">
      <dgm:prSet/>
      <dgm:spPr/>
      <dgm:t>
        <a:bodyPr/>
        <a:lstStyle/>
        <a:p>
          <a:endParaRPr lang="ru-RU"/>
        </a:p>
      </dgm:t>
    </dgm:pt>
    <dgm:pt modelId="{1334118A-E735-43D5-82D6-2670F02CFA7A}" type="sibTrans" cxnId="{8F3780DE-F69C-48BF-9C07-E5C2AB10BEF0}">
      <dgm:prSet/>
      <dgm:spPr/>
      <dgm:t>
        <a:bodyPr/>
        <a:lstStyle/>
        <a:p>
          <a:endParaRPr lang="ru-RU"/>
        </a:p>
      </dgm:t>
    </dgm:pt>
    <dgm:pt modelId="{712CFAAB-B2FD-4EBB-BAA4-481F0679E6F3}">
      <dgm:prSet phldrT="[Текст]" custT="1"/>
      <dgm:spPr>
        <a:solidFill>
          <a:srgbClr val="FFFF00"/>
        </a:solidFill>
        <a:ln>
          <a:solidFill>
            <a:srgbClr val="FF0000"/>
          </a:solidFill>
        </a:ln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Консультирование</a:t>
          </a:r>
          <a:endParaRPr lang="ru-RU" sz="1600" dirty="0">
            <a:solidFill>
              <a:schemeClr val="tx1"/>
            </a:solidFill>
          </a:endParaRPr>
        </a:p>
      </dgm:t>
    </dgm:pt>
    <dgm:pt modelId="{01AB55FE-06E9-4895-9245-D3A6B8BE5232}" type="sibTrans" cxnId="{FF4ECDC0-D1BB-4918-9F20-8AC4F205C81C}">
      <dgm:prSet/>
      <dgm:spPr/>
      <dgm:t>
        <a:bodyPr/>
        <a:lstStyle/>
        <a:p>
          <a:endParaRPr lang="ru-RU"/>
        </a:p>
      </dgm:t>
    </dgm:pt>
    <dgm:pt modelId="{EE50D1FC-2C0E-442D-82E3-5CFADB590673}" type="parTrans" cxnId="{FF4ECDC0-D1BB-4918-9F20-8AC4F205C81C}">
      <dgm:prSet/>
      <dgm:spPr/>
      <dgm:t>
        <a:bodyPr/>
        <a:lstStyle/>
        <a:p>
          <a:endParaRPr lang="ru-RU"/>
        </a:p>
      </dgm:t>
    </dgm:pt>
    <dgm:pt modelId="{5AC2E3D8-F7EC-4129-BC7F-52CB9FE0D16E}" type="pres">
      <dgm:prSet presAssocID="{38C7CCE0-4335-435B-B6FC-1444A426CDB6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8ED0A4F-7011-484C-A8EC-E5162F53A19E}" type="pres">
      <dgm:prSet presAssocID="{6824D83C-CCAB-4D32-AE0C-8D2712C0848A}" presName="vertOne" presStyleCnt="0"/>
      <dgm:spPr/>
    </dgm:pt>
    <dgm:pt modelId="{DCD09F36-2BCD-482F-9016-9AD41EB5ABDF}" type="pres">
      <dgm:prSet presAssocID="{6824D83C-CCAB-4D32-AE0C-8D2712C0848A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CE4EDDC-3122-484A-B1C8-F57E14054386}" type="pres">
      <dgm:prSet presAssocID="{6824D83C-CCAB-4D32-AE0C-8D2712C0848A}" presName="parTransOne" presStyleCnt="0"/>
      <dgm:spPr/>
    </dgm:pt>
    <dgm:pt modelId="{35F3684E-B457-4366-9F27-FDC18C6DE7D1}" type="pres">
      <dgm:prSet presAssocID="{6824D83C-CCAB-4D32-AE0C-8D2712C0848A}" presName="horzOne" presStyleCnt="0"/>
      <dgm:spPr/>
    </dgm:pt>
    <dgm:pt modelId="{1B9B0ADA-A8C3-44D9-B7F5-3254BE118B57}" type="pres">
      <dgm:prSet presAssocID="{712CFAAB-B2FD-4EBB-BAA4-481F0679E6F3}" presName="vertTwo" presStyleCnt="0"/>
      <dgm:spPr/>
    </dgm:pt>
    <dgm:pt modelId="{662507CB-1913-4D02-9DEC-3C233CAA4EFE}" type="pres">
      <dgm:prSet presAssocID="{712CFAAB-B2FD-4EBB-BAA4-481F0679E6F3}" presName="txTwo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9AEAC7E-ADAC-4B11-8E26-D596E0171D37}" type="pres">
      <dgm:prSet presAssocID="{712CFAAB-B2FD-4EBB-BAA4-481F0679E6F3}" presName="horzTwo" presStyleCnt="0"/>
      <dgm:spPr/>
    </dgm:pt>
    <dgm:pt modelId="{487BF8C2-55B7-42CF-937D-AA95E4FDFB56}" type="pres">
      <dgm:prSet presAssocID="{01AB55FE-06E9-4895-9245-D3A6B8BE5232}" presName="sibSpaceTwo" presStyleCnt="0"/>
      <dgm:spPr/>
    </dgm:pt>
    <dgm:pt modelId="{69FBE673-1042-4135-ACFC-607685E8C148}" type="pres">
      <dgm:prSet presAssocID="{0D6DAAA7-55F0-4CA6-B6D6-AB752F118DBB}" presName="vertTwo" presStyleCnt="0"/>
      <dgm:spPr/>
    </dgm:pt>
    <dgm:pt modelId="{6F3F8F46-D11A-4E46-8FEF-C04D4F7BFDA3}" type="pres">
      <dgm:prSet presAssocID="{0D6DAAA7-55F0-4CA6-B6D6-AB752F118DBB}" presName="txTwo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19BFD8E-DB82-48A2-A90E-0FA3E2529835}" type="pres">
      <dgm:prSet presAssocID="{0D6DAAA7-55F0-4CA6-B6D6-AB752F118DBB}" presName="horzTwo" presStyleCnt="0"/>
      <dgm:spPr/>
    </dgm:pt>
    <dgm:pt modelId="{CBE8223D-C5AD-4EC5-8CB2-C81B452E9B2C}" type="pres">
      <dgm:prSet presAssocID="{69955919-555A-4CE7-8B9D-09C4105AF1B7}" presName="sibSpaceTwo" presStyleCnt="0"/>
      <dgm:spPr/>
    </dgm:pt>
    <dgm:pt modelId="{8098788D-FEA8-4DE5-9A08-72860A9D5162}" type="pres">
      <dgm:prSet presAssocID="{74665CBD-366F-40F4-ABC8-EF2FD9120EBB}" presName="vertTwo" presStyleCnt="0"/>
      <dgm:spPr/>
    </dgm:pt>
    <dgm:pt modelId="{B51051C5-5CFE-40DB-A1B1-0E686061DE2A}" type="pres">
      <dgm:prSet presAssocID="{74665CBD-366F-40F4-ABC8-EF2FD9120EBB}" presName="txTwo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63AF911-427F-402A-8301-A2724DEA61DE}" type="pres">
      <dgm:prSet presAssocID="{74665CBD-366F-40F4-ABC8-EF2FD9120EBB}" presName="horzTwo" presStyleCnt="0"/>
      <dgm:spPr/>
    </dgm:pt>
  </dgm:ptLst>
  <dgm:cxnLst>
    <dgm:cxn modelId="{387C0B46-068E-4648-8032-6B3074D0D331}" srcId="{38C7CCE0-4335-435B-B6FC-1444A426CDB6}" destId="{6824D83C-CCAB-4D32-AE0C-8D2712C0848A}" srcOrd="0" destOrd="0" parTransId="{AB880BD4-E6CA-4E53-A733-D21A51D6E7B0}" sibTransId="{F8670864-7367-41FB-A5A4-90A0987246E1}"/>
    <dgm:cxn modelId="{048DEE88-96C2-4BBC-BC53-C95545499B95}" type="presOf" srcId="{6824D83C-CCAB-4D32-AE0C-8D2712C0848A}" destId="{DCD09F36-2BCD-482F-9016-9AD41EB5ABDF}" srcOrd="0" destOrd="0" presId="urn:microsoft.com/office/officeart/2005/8/layout/hierarchy4"/>
    <dgm:cxn modelId="{5E8C92F7-B9CE-4917-A810-95E1B136E41C}" srcId="{6824D83C-CCAB-4D32-AE0C-8D2712C0848A}" destId="{0D6DAAA7-55F0-4CA6-B6D6-AB752F118DBB}" srcOrd="1" destOrd="0" parTransId="{F0197B26-9EB5-4EBF-AC7A-36CD5E54D214}" sibTransId="{69955919-555A-4CE7-8B9D-09C4105AF1B7}"/>
    <dgm:cxn modelId="{8F3780DE-F69C-48BF-9C07-E5C2AB10BEF0}" srcId="{6824D83C-CCAB-4D32-AE0C-8D2712C0848A}" destId="{74665CBD-366F-40F4-ABC8-EF2FD9120EBB}" srcOrd="2" destOrd="0" parTransId="{316DEC25-0EAE-414A-A495-833E3134119F}" sibTransId="{1334118A-E735-43D5-82D6-2670F02CFA7A}"/>
    <dgm:cxn modelId="{2BF72B77-F8D5-4C72-B915-8476F6445DBC}" type="presOf" srcId="{38C7CCE0-4335-435B-B6FC-1444A426CDB6}" destId="{5AC2E3D8-F7EC-4129-BC7F-52CB9FE0D16E}" srcOrd="0" destOrd="0" presId="urn:microsoft.com/office/officeart/2005/8/layout/hierarchy4"/>
    <dgm:cxn modelId="{FF4ECDC0-D1BB-4918-9F20-8AC4F205C81C}" srcId="{6824D83C-CCAB-4D32-AE0C-8D2712C0848A}" destId="{712CFAAB-B2FD-4EBB-BAA4-481F0679E6F3}" srcOrd="0" destOrd="0" parTransId="{EE50D1FC-2C0E-442D-82E3-5CFADB590673}" sibTransId="{01AB55FE-06E9-4895-9245-D3A6B8BE5232}"/>
    <dgm:cxn modelId="{60F93324-8CC9-410E-B69D-25CA052FF7C3}" type="presOf" srcId="{712CFAAB-B2FD-4EBB-BAA4-481F0679E6F3}" destId="{662507CB-1913-4D02-9DEC-3C233CAA4EFE}" srcOrd="0" destOrd="0" presId="urn:microsoft.com/office/officeart/2005/8/layout/hierarchy4"/>
    <dgm:cxn modelId="{5BC29570-67D0-4DEF-A60F-1F61B883067B}" type="presOf" srcId="{0D6DAAA7-55F0-4CA6-B6D6-AB752F118DBB}" destId="{6F3F8F46-D11A-4E46-8FEF-C04D4F7BFDA3}" srcOrd="0" destOrd="0" presId="urn:microsoft.com/office/officeart/2005/8/layout/hierarchy4"/>
    <dgm:cxn modelId="{07947750-A497-4348-BF14-4FC57363FA92}" type="presOf" srcId="{74665CBD-366F-40F4-ABC8-EF2FD9120EBB}" destId="{B51051C5-5CFE-40DB-A1B1-0E686061DE2A}" srcOrd="0" destOrd="0" presId="urn:microsoft.com/office/officeart/2005/8/layout/hierarchy4"/>
    <dgm:cxn modelId="{0DA1FC97-0DBD-4B95-9182-49288087623B}" type="presParOf" srcId="{5AC2E3D8-F7EC-4129-BC7F-52CB9FE0D16E}" destId="{F8ED0A4F-7011-484C-A8EC-E5162F53A19E}" srcOrd="0" destOrd="0" presId="urn:microsoft.com/office/officeart/2005/8/layout/hierarchy4"/>
    <dgm:cxn modelId="{80CB9230-466D-432D-85D6-C1702E5899B1}" type="presParOf" srcId="{F8ED0A4F-7011-484C-A8EC-E5162F53A19E}" destId="{DCD09F36-2BCD-482F-9016-9AD41EB5ABDF}" srcOrd="0" destOrd="0" presId="urn:microsoft.com/office/officeart/2005/8/layout/hierarchy4"/>
    <dgm:cxn modelId="{92982A81-DFF8-4EB5-A36A-4EC8B3B8F91C}" type="presParOf" srcId="{F8ED0A4F-7011-484C-A8EC-E5162F53A19E}" destId="{ACE4EDDC-3122-484A-B1C8-F57E14054386}" srcOrd="1" destOrd="0" presId="urn:microsoft.com/office/officeart/2005/8/layout/hierarchy4"/>
    <dgm:cxn modelId="{6A5E4FF9-DCF2-4FC4-9E5A-424499C3348E}" type="presParOf" srcId="{F8ED0A4F-7011-484C-A8EC-E5162F53A19E}" destId="{35F3684E-B457-4366-9F27-FDC18C6DE7D1}" srcOrd="2" destOrd="0" presId="urn:microsoft.com/office/officeart/2005/8/layout/hierarchy4"/>
    <dgm:cxn modelId="{786D185C-AE47-4422-8B1E-A2E94BA9A89E}" type="presParOf" srcId="{35F3684E-B457-4366-9F27-FDC18C6DE7D1}" destId="{1B9B0ADA-A8C3-44D9-B7F5-3254BE118B57}" srcOrd="0" destOrd="0" presId="urn:microsoft.com/office/officeart/2005/8/layout/hierarchy4"/>
    <dgm:cxn modelId="{3527AC79-CA5D-4791-8BC7-5ED503A5E5A0}" type="presParOf" srcId="{1B9B0ADA-A8C3-44D9-B7F5-3254BE118B57}" destId="{662507CB-1913-4D02-9DEC-3C233CAA4EFE}" srcOrd="0" destOrd="0" presId="urn:microsoft.com/office/officeart/2005/8/layout/hierarchy4"/>
    <dgm:cxn modelId="{488A4799-66DA-4541-AB3A-7C442B6F1A6C}" type="presParOf" srcId="{1B9B0ADA-A8C3-44D9-B7F5-3254BE118B57}" destId="{39AEAC7E-ADAC-4B11-8E26-D596E0171D37}" srcOrd="1" destOrd="0" presId="urn:microsoft.com/office/officeart/2005/8/layout/hierarchy4"/>
    <dgm:cxn modelId="{A2E70D55-E944-4FB2-9A0E-B56C3982B5B8}" type="presParOf" srcId="{35F3684E-B457-4366-9F27-FDC18C6DE7D1}" destId="{487BF8C2-55B7-42CF-937D-AA95E4FDFB56}" srcOrd="1" destOrd="0" presId="urn:microsoft.com/office/officeart/2005/8/layout/hierarchy4"/>
    <dgm:cxn modelId="{D959F60D-907E-4D07-B8F7-2B97CEE32418}" type="presParOf" srcId="{35F3684E-B457-4366-9F27-FDC18C6DE7D1}" destId="{69FBE673-1042-4135-ACFC-607685E8C148}" srcOrd="2" destOrd="0" presId="urn:microsoft.com/office/officeart/2005/8/layout/hierarchy4"/>
    <dgm:cxn modelId="{740044D7-6614-4C1E-AC18-37FB44DA9DC7}" type="presParOf" srcId="{69FBE673-1042-4135-ACFC-607685E8C148}" destId="{6F3F8F46-D11A-4E46-8FEF-C04D4F7BFDA3}" srcOrd="0" destOrd="0" presId="urn:microsoft.com/office/officeart/2005/8/layout/hierarchy4"/>
    <dgm:cxn modelId="{48F5DF13-5181-4C57-B9E9-DC1BCFC6D3E6}" type="presParOf" srcId="{69FBE673-1042-4135-ACFC-607685E8C148}" destId="{219BFD8E-DB82-48A2-A90E-0FA3E2529835}" srcOrd="1" destOrd="0" presId="urn:microsoft.com/office/officeart/2005/8/layout/hierarchy4"/>
    <dgm:cxn modelId="{25651C69-841A-45CE-9C27-323D97ED8057}" type="presParOf" srcId="{35F3684E-B457-4366-9F27-FDC18C6DE7D1}" destId="{CBE8223D-C5AD-4EC5-8CB2-C81B452E9B2C}" srcOrd="3" destOrd="0" presId="urn:microsoft.com/office/officeart/2005/8/layout/hierarchy4"/>
    <dgm:cxn modelId="{F05369AB-A576-4F21-9193-C6A11BBE8AE7}" type="presParOf" srcId="{35F3684E-B457-4366-9F27-FDC18C6DE7D1}" destId="{8098788D-FEA8-4DE5-9A08-72860A9D5162}" srcOrd="4" destOrd="0" presId="urn:microsoft.com/office/officeart/2005/8/layout/hierarchy4"/>
    <dgm:cxn modelId="{F767ADFC-9815-418F-9A03-BCC0E2275698}" type="presParOf" srcId="{8098788D-FEA8-4DE5-9A08-72860A9D5162}" destId="{B51051C5-5CFE-40DB-A1B1-0E686061DE2A}" srcOrd="0" destOrd="0" presId="urn:microsoft.com/office/officeart/2005/8/layout/hierarchy4"/>
    <dgm:cxn modelId="{610C666C-C38E-4B00-AE48-D202A39EABDB}" type="presParOf" srcId="{8098788D-FEA8-4DE5-9A08-72860A9D5162}" destId="{C63AF911-427F-402A-8301-A2724DEA61DE}" srcOrd="1" destOrd="0" presId="urn:microsoft.com/office/officeart/2005/8/layout/hierarchy4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C73637-BD4D-4010-8BFC-EC6E61EC7908}">
      <dsp:nvSpPr>
        <dsp:cNvPr id="0" name=""/>
        <dsp:cNvSpPr/>
      </dsp:nvSpPr>
      <dsp:spPr>
        <a:xfrm>
          <a:off x="2674980" y="1971227"/>
          <a:ext cx="2767471" cy="2058336"/>
        </a:xfrm>
        <a:prstGeom prst="ellipse">
          <a:avLst/>
        </a:prstGeom>
        <a:solidFill>
          <a:srgbClr val="FF0000"/>
        </a:solidFill>
        <a:ln>
          <a:solidFill>
            <a:srgbClr val="FF0000"/>
          </a:solidFill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Формы организации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педагогического процесса</a:t>
          </a:r>
        </a:p>
      </dsp:txBody>
      <dsp:txXfrm>
        <a:off x="3080267" y="2272663"/>
        <a:ext cx="1956897" cy="1455464"/>
      </dsp:txXfrm>
    </dsp:sp>
    <dsp:sp modelId="{029D5543-8303-497B-B3A7-02D627933882}">
      <dsp:nvSpPr>
        <dsp:cNvPr id="0" name=""/>
        <dsp:cNvSpPr/>
      </dsp:nvSpPr>
      <dsp:spPr>
        <a:xfrm rot="16200000">
          <a:off x="3910434" y="1804937"/>
          <a:ext cx="296564" cy="36015"/>
        </a:xfrm>
        <a:custGeom>
          <a:avLst/>
          <a:gdLst/>
          <a:ahLst/>
          <a:cxnLst/>
          <a:rect l="0" t="0" r="0" b="0"/>
          <a:pathLst>
            <a:path>
              <a:moveTo>
                <a:pt x="0" y="18007"/>
              </a:moveTo>
              <a:lnTo>
                <a:pt x="296564" y="180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051302" y="1815531"/>
        <a:ext cx="14828" cy="14828"/>
      </dsp:txXfrm>
    </dsp:sp>
    <dsp:sp modelId="{6E687E17-9A9F-4C5C-A3C6-CD2F80765C51}">
      <dsp:nvSpPr>
        <dsp:cNvPr id="0" name=""/>
        <dsp:cNvSpPr/>
      </dsp:nvSpPr>
      <dsp:spPr>
        <a:xfrm>
          <a:off x="3232546" y="22323"/>
          <a:ext cx="1652340" cy="165234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Занятия </a:t>
          </a:r>
          <a:endParaRPr lang="ru-RU" sz="2000" b="1" kern="1200" dirty="0"/>
        </a:p>
      </dsp:txBody>
      <dsp:txXfrm>
        <a:off x="3474526" y="264303"/>
        <a:ext cx="1168380" cy="1168380"/>
      </dsp:txXfrm>
    </dsp:sp>
    <dsp:sp modelId="{0CF6F8C0-4ECC-4400-BF45-0C3B6A9A14E3}">
      <dsp:nvSpPr>
        <dsp:cNvPr id="0" name=""/>
        <dsp:cNvSpPr/>
      </dsp:nvSpPr>
      <dsp:spPr>
        <a:xfrm rot="19991826">
          <a:off x="5180264" y="2307168"/>
          <a:ext cx="429982" cy="36015"/>
        </a:xfrm>
        <a:custGeom>
          <a:avLst/>
          <a:gdLst/>
          <a:ahLst/>
          <a:cxnLst/>
          <a:rect l="0" t="0" r="0" b="0"/>
          <a:pathLst>
            <a:path>
              <a:moveTo>
                <a:pt x="0" y="18007"/>
              </a:moveTo>
              <a:lnTo>
                <a:pt x="429982" y="180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384506" y="2314426"/>
        <a:ext cx="21499" cy="21499"/>
      </dsp:txXfrm>
    </dsp:sp>
    <dsp:sp modelId="{EEA9D9FE-4449-4199-8CC2-C1F7A1D6D0EB}">
      <dsp:nvSpPr>
        <dsp:cNvPr id="0" name=""/>
        <dsp:cNvSpPr/>
      </dsp:nvSpPr>
      <dsp:spPr>
        <a:xfrm>
          <a:off x="5472122" y="1000131"/>
          <a:ext cx="1821225" cy="165234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Сюжетно – ролевые игры</a:t>
          </a:r>
        </a:p>
      </dsp:txBody>
      <dsp:txXfrm>
        <a:off x="5738834" y="1242111"/>
        <a:ext cx="1287801" cy="1168380"/>
      </dsp:txXfrm>
    </dsp:sp>
    <dsp:sp modelId="{4C1E805D-C152-4E88-B22A-1DD9E3761B87}">
      <dsp:nvSpPr>
        <dsp:cNvPr id="0" name=""/>
        <dsp:cNvSpPr/>
      </dsp:nvSpPr>
      <dsp:spPr>
        <a:xfrm rot="1926216">
          <a:off x="5098441" y="3708409"/>
          <a:ext cx="234979" cy="36015"/>
        </a:xfrm>
        <a:custGeom>
          <a:avLst/>
          <a:gdLst/>
          <a:ahLst/>
          <a:cxnLst/>
          <a:rect l="0" t="0" r="0" b="0"/>
          <a:pathLst>
            <a:path>
              <a:moveTo>
                <a:pt x="0" y="18007"/>
              </a:moveTo>
              <a:lnTo>
                <a:pt x="234979" y="180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210057" y="3720542"/>
        <a:ext cx="11748" cy="11748"/>
      </dsp:txXfrm>
    </dsp:sp>
    <dsp:sp modelId="{748BF420-C623-4A66-8DCA-0A332CCC4C7F}">
      <dsp:nvSpPr>
        <dsp:cNvPr id="0" name=""/>
        <dsp:cNvSpPr/>
      </dsp:nvSpPr>
      <dsp:spPr>
        <a:xfrm>
          <a:off x="5043496" y="3500462"/>
          <a:ext cx="2258253" cy="165234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Дидактические игры</a:t>
          </a:r>
        </a:p>
      </dsp:txBody>
      <dsp:txXfrm>
        <a:off x="5374209" y="3742442"/>
        <a:ext cx="1596827" cy="1168380"/>
      </dsp:txXfrm>
    </dsp:sp>
    <dsp:sp modelId="{9B74A50E-0277-40C8-9720-28FF5B9FFE2A}">
      <dsp:nvSpPr>
        <dsp:cNvPr id="0" name=""/>
        <dsp:cNvSpPr/>
      </dsp:nvSpPr>
      <dsp:spPr>
        <a:xfrm rot="5805522">
          <a:off x="3755347" y="4169171"/>
          <a:ext cx="325441" cy="36015"/>
        </a:xfrm>
        <a:custGeom>
          <a:avLst/>
          <a:gdLst/>
          <a:ahLst/>
          <a:cxnLst/>
          <a:rect l="0" t="0" r="0" b="0"/>
          <a:pathLst>
            <a:path>
              <a:moveTo>
                <a:pt x="0" y="18007"/>
              </a:moveTo>
              <a:lnTo>
                <a:pt x="325441" y="180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909932" y="4179043"/>
        <a:ext cx="16272" cy="16272"/>
      </dsp:txXfrm>
    </dsp:sp>
    <dsp:sp modelId="{AA6EDF08-8772-408F-A576-08BDED9481CF}">
      <dsp:nvSpPr>
        <dsp:cNvPr id="0" name=""/>
        <dsp:cNvSpPr/>
      </dsp:nvSpPr>
      <dsp:spPr>
        <a:xfrm>
          <a:off x="2752426" y="4345194"/>
          <a:ext cx="2098009" cy="165234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Практическая деятельность</a:t>
          </a:r>
        </a:p>
      </dsp:txBody>
      <dsp:txXfrm>
        <a:off x="3059672" y="4587174"/>
        <a:ext cx="1483517" cy="1168380"/>
      </dsp:txXfrm>
    </dsp:sp>
    <dsp:sp modelId="{F544B064-BF8B-4F64-AD28-E1D8F11097FB}">
      <dsp:nvSpPr>
        <dsp:cNvPr id="0" name=""/>
        <dsp:cNvSpPr/>
      </dsp:nvSpPr>
      <dsp:spPr>
        <a:xfrm rot="9359172">
          <a:off x="2385446" y="3614653"/>
          <a:ext cx="508199" cy="36015"/>
        </a:xfrm>
        <a:custGeom>
          <a:avLst/>
          <a:gdLst/>
          <a:ahLst/>
          <a:cxnLst/>
          <a:rect l="0" t="0" r="0" b="0"/>
          <a:pathLst>
            <a:path>
              <a:moveTo>
                <a:pt x="0" y="18007"/>
              </a:moveTo>
              <a:lnTo>
                <a:pt x="508199" y="180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626841" y="3619956"/>
        <a:ext cx="25409" cy="25409"/>
      </dsp:txXfrm>
    </dsp:sp>
    <dsp:sp modelId="{6619D39C-097D-4957-AC9E-E2BE01ACA841}">
      <dsp:nvSpPr>
        <dsp:cNvPr id="0" name=""/>
        <dsp:cNvSpPr/>
      </dsp:nvSpPr>
      <dsp:spPr>
        <a:xfrm>
          <a:off x="614347" y="3286141"/>
          <a:ext cx="1897167" cy="165234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Развлечения </a:t>
          </a:r>
          <a:endParaRPr lang="ru-RU" sz="2000" b="1" kern="1200" dirty="0"/>
        </a:p>
      </dsp:txBody>
      <dsp:txXfrm>
        <a:off x="892181" y="3528121"/>
        <a:ext cx="1341499" cy="1168380"/>
      </dsp:txXfrm>
    </dsp:sp>
    <dsp:sp modelId="{7C34B236-4153-4D3D-98C7-537718D1E64B}">
      <dsp:nvSpPr>
        <dsp:cNvPr id="0" name=""/>
        <dsp:cNvSpPr/>
      </dsp:nvSpPr>
      <dsp:spPr>
        <a:xfrm rot="12591108">
          <a:off x="2683369" y="2279073"/>
          <a:ext cx="299719" cy="36015"/>
        </a:xfrm>
        <a:custGeom>
          <a:avLst/>
          <a:gdLst/>
          <a:ahLst/>
          <a:cxnLst/>
          <a:rect l="0" t="0" r="0" b="0"/>
          <a:pathLst>
            <a:path>
              <a:moveTo>
                <a:pt x="0" y="18007"/>
              </a:moveTo>
              <a:lnTo>
                <a:pt x="299719" y="180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825736" y="2289587"/>
        <a:ext cx="14985" cy="14985"/>
      </dsp:txXfrm>
    </dsp:sp>
    <dsp:sp modelId="{0A41EF21-6D04-435B-9653-992050121278}">
      <dsp:nvSpPr>
        <dsp:cNvPr id="0" name=""/>
        <dsp:cNvSpPr/>
      </dsp:nvSpPr>
      <dsp:spPr>
        <a:xfrm>
          <a:off x="900098" y="928697"/>
          <a:ext cx="1976711" cy="165234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Беседы </a:t>
          </a:r>
        </a:p>
      </dsp:txBody>
      <dsp:txXfrm>
        <a:off x="1189581" y="1170677"/>
        <a:ext cx="1397745" cy="11683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D09F36-2BCD-482F-9016-9AD41EB5ABDF}">
      <dsp:nvSpPr>
        <dsp:cNvPr id="0" name=""/>
        <dsp:cNvSpPr/>
      </dsp:nvSpPr>
      <dsp:spPr>
        <a:xfrm>
          <a:off x="2967" y="7"/>
          <a:ext cx="8252268" cy="2808998"/>
        </a:xfrm>
        <a:prstGeom prst="roundRect">
          <a:avLst>
            <a:gd name="adj" fmla="val 10000"/>
          </a:avLst>
        </a:prstGeom>
        <a:solidFill>
          <a:srgbClr val="FFFF00"/>
        </a:solidFill>
        <a:ln>
          <a:solidFill>
            <a:srgbClr val="FF0000"/>
          </a:solidFill>
        </a:ln>
        <a:effectLst>
          <a:outerShdw blurRad="57150" dist="38100" dir="5400000" algn="ctr" rotWithShape="0">
            <a:schemeClr val="dk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>
              <a:solidFill>
                <a:schemeClr val="tx1"/>
              </a:solidFill>
            </a:rPr>
            <a:t>Формы</a:t>
          </a:r>
          <a:r>
            <a:rPr lang="ru-RU" sz="4000" kern="1200" baseline="0" dirty="0" smtClean="0">
              <a:solidFill>
                <a:schemeClr val="tx1"/>
              </a:solidFill>
            </a:rPr>
            <a:t> организации работы с родителями</a:t>
          </a:r>
          <a:endParaRPr lang="ru-RU" sz="4000" kern="1200" dirty="0">
            <a:solidFill>
              <a:schemeClr val="tx1"/>
            </a:solidFill>
          </a:endParaRPr>
        </a:p>
      </dsp:txBody>
      <dsp:txXfrm>
        <a:off x="85240" y="82280"/>
        <a:ext cx="8087722" cy="2644452"/>
      </dsp:txXfrm>
    </dsp:sp>
    <dsp:sp modelId="{662507CB-1913-4D02-9DEC-3C233CAA4EFE}">
      <dsp:nvSpPr>
        <dsp:cNvPr id="0" name=""/>
        <dsp:cNvSpPr/>
      </dsp:nvSpPr>
      <dsp:spPr>
        <a:xfrm>
          <a:off x="2967" y="3031429"/>
          <a:ext cx="2604882" cy="2808998"/>
        </a:xfrm>
        <a:prstGeom prst="roundRect">
          <a:avLst>
            <a:gd name="adj" fmla="val 10000"/>
          </a:avLst>
        </a:prstGeom>
        <a:solidFill>
          <a:srgbClr val="FFFF00"/>
        </a:solidFill>
        <a:ln>
          <a:solidFill>
            <a:srgbClr val="FF0000"/>
          </a:solidFill>
        </a:ln>
        <a:effectLst>
          <a:outerShdw blurRad="57150" dist="38100" dir="5400000" algn="ctr" rotWithShape="0">
            <a:schemeClr val="dk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Консультирование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79261" y="3107723"/>
        <a:ext cx="2452294" cy="2656410"/>
      </dsp:txXfrm>
    </dsp:sp>
    <dsp:sp modelId="{6F3F8F46-D11A-4E46-8FEF-C04D4F7BFDA3}">
      <dsp:nvSpPr>
        <dsp:cNvPr id="0" name=""/>
        <dsp:cNvSpPr/>
      </dsp:nvSpPr>
      <dsp:spPr>
        <a:xfrm>
          <a:off x="2826660" y="3031429"/>
          <a:ext cx="2604882" cy="2808998"/>
        </a:xfrm>
        <a:prstGeom prst="roundRect">
          <a:avLst>
            <a:gd name="adj" fmla="val 10000"/>
          </a:avLst>
        </a:prstGeom>
        <a:solidFill>
          <a:srgbClr val="FFFF00"/>
        </a:solidFill>
        <a:ln>
          <a:solidFill>
            <a:srgbClr val="FF0000"/>
          </a:solidFill>
        </a:ln>
        <a:effectLst>
          <a:outerShdw blurRad="57150" dist="38100" dir="5400000" algn="ctr" rotWithShape="0">
            <a:schemeClr val="dk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Совместные</a:t>
          </a:r>
          <a:r>
            <a:rPr lang="ru-RU" sz="1800" kern="1200" baseline="0" dirty="0" smtClean="0">
              <a:solidFill>
                <a:schemeClr val="tx1"/>
              </a:solidFill>
            </a:rPr>
            <a:t> </a:t>
          </a:r>
          <a:r>
            <a:rPr lang="ru-RU" sz="1800" kern="1200" baseline="0" dirty="0" err="1" smtClean="0">
              <a:solidFill>
                <a:schemeClr val="tx1"/>
              </a:solidFill>
            </a:rPr>
            <a:t>детско</a:t>
          </a:r>
          <a:r>
            <a:rPr lang="ru-RU" sz="1800" kern="1200" baseline="0" dirty="0" smtClean="0">
              <a:solidFill>
                <a:schemeClr val="tx1"/>
              </a:solidFill>
            </a:rPr>
            <a:t> – родительские игры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2902954" y="3107723"/>
        <a:ext cx="2452294" cy="2656410"/>
      </dsp:txXfrm>
    </dsp:sp>
    <dsp:sp modelId="{B51051C5-5CFE-40DB-A1B1-0E686061DE2A}">
      <dsp:nvSpPr>
        <dsp:cNvPr id="0" name=""/>
        <dsp:cNvSpPr/>
      </dsp:nvSpPr>
      <dsp:spPr>
        <a:xfrm>
          <a:off x="5650353" y="3031429"/>
          <a:ext cx="2604882" cy="2808998"/>
        </a:xfrm>
        <a:prstGeom prst="roundRect">
          <a:avLst>
            <a:gd name="adj" fmla="val 10000"/>
          </a:avLst>
        </a:prstGeom>
        <a:solidFill>
          <a:srgbClr val="FFFF00"/>
        </a:solidFill>
        <a:ln>
          <a:solidFill>
            <a:srgbClr val="FF0000"/>
          </a:solidFill>
        </a:ln>
        <a:effectLst>
          <a:outerShdw blurRad="57150" dist="38100" dir="5400000" algn="ctr" rotWithShape="0">
            <a:schemeClr val="dk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Дни открытых дверей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5726647" y="3107723"/>
        <a:ext cx="2452294" cy="26564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77C-4B25-4ACD-800B-7BB45E456845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8A02A-AF59-49D9-A267-A9933861C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77C-4B25-4ACD-800B-7BB45E456845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8A02A-AF59-49D9-A267-A9933861C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77C-4B25-4ACD-800B-7BB45E456845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8A02A-AF59-49D9-A267-A9933861C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77C-4B25-4ACD-800B-7BB45E456845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8A02A-AF59-49D9-A267-A9933861C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77C-4B25-4ACD-800B-7BB45E456845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8A02A-AF59-49D9-A267-A9933861C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77C-4B25-4ACD-800B-7BB45E456845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8A02A-AF59-49D9-A267-A9933861C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77C-4B25-4ACD-800B-7BB45E456845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8A02A-AF59-49D9-A267-A9933861C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77C-4B25-4ACD-800B-7BB45E456845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8A02A-AF59-49D9-A267-A9933861C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77C-4B25-4ACD-800B-7BB45E456845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8A02A-AF59-49D9-A267-A9933861C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77C-4B25-4ACD-800B-7BB45E456845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8A02A-AF59-49D9-A267-A9933861C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77C-4B25-4ACD-800B-7BB45E456845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138A02A-AF59-49D9-A267-A9933861C5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DAF077C-4B25-4ACD-800B-7BB45E456845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138A02A-AF59-49D9-A267-A9933861C53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med">
    <p:dissolv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65576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Тема: Воспитание здорового образа жизни с учётом </a:t>
            </a:r>
            <a:r>
              <a:rPr lang="ru-RU" dirty="0" err="1" smtClean="0">
                <a:solidFill>
                  <a:schemeClr val="bg1"/>
                </a:solidFill>
              </a:rPr>
              <a:t>гендерных</a:t>
            </a:r>
            <a:r>
              <a:rPr lang="ru-RU" dirty="0" smtClean="0">
                <a:solidFill>
                  <a:schemeClr val="bg1"/>
                </a:solidFill>
              </a:rPr>
              <a:t> особенностей детей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Воспитание у детей культуры здоровья:</a:t>
            </a:r>
          </a:p>
          <a:p>
            <a:pPr>
              <a:buNone/>
            </a:pPr>
            <a:r>
              <a:rPr lang="ru-RU" dirty="0" smtClean="0"/>
              <a:t>      - формирование привычки к здоровому  образу жизни.</a:t>
            </a:r>
          </a:p>
          <a:p>
            <a:pPr>
              <a:buNone/>
            </a:pPr>
            <a:r>
              <a:rPr lang="ru-RU" dirty="0" smtClean="0"/>
              <a:t>     - ознакомление с половой  принадлежностью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sz="2400" dirty="0" smtClean="0"/>
              <a:t>Воспитывать </a:t>
            </a:r>
            <a:r>
              <a:rPr lang="ru-RU" sz="2400" dirty="0" err="1" smtClean="0"/>
              <a:t>здоровьесберегающее</a:t>
            </a:r>
            <a:r>
              <a:rPr lang="ru-RU" sz="2400" dirty="0" smtClean="0"/>
              <a:t> сознание детей, включающее в себя элементарное знание о своём организме.</a:t>
            </a:r>
          </a:p>
          <a:p>
            <a:pPr algn="just"/>
            <a:r>
              <a:rPr lang="ru-RU" sz="2400" dirty="0" smtClean="0"/>
              <a:t>Формировать знания и умения, направленные на оздоровление и укрепление здоровья.</a:t>
            </a:r>
          </a:p>
          <a:p>
            <a:pPr algn="just"/>
            <a:r>
              <a:rPr lang="ru-RU" sz="2400" dirty="0" smtClean="0"/>
              <a:t>Формировать представление о человеке: о себе, мальчиках и девочках.</a:t>
            </a:r>
          </a:p>
          <a:p>
            <a:pPr algn="just"/>
            <a:r>
              <a:rPr lang="ru-RU" sz="2400" dirty="0" smtClean="0"/>
              <a:t>Воспитывать уверенность в себе, развивать активность, самостоятельность, эмоциональное удовлетворение.</a:t>
            </a:r>
          </a:p>
          <a:p>
            <a:pPr algn="just"/>
            <a:r>
              <a:rPr lang="ru-RU" sz="2400" dirty="0" smtClean="0"/>
              <a:t>Активно приобщать к здоровому образу жизни детей и их родителей.</a:t>
            </a:r>
            <a:endParaRPr lang="ru-RU" sz="24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Ожидаемый результат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Воспитанник с сформированными КГН, владеет элементарными знаниями о своём организме</a:t>
            </a:r>
          </a:p>
          <a:p>
            <a:r>
              <a:rPr lang="ru-RU" dirty="0" smtClean="0"/>
              <a:t> знает назначение частей тела, </a:t>
            </a:r>
          </a:p>
          <a:p>
            <a:r>
              <a:rPr lang="ru-RU" dirty="0" smtClean="0"/>
              <a:t>отличает мальчика от девочки,</a:t>
            </a:r>
          </a:p>
          <a:p>
            <a:r>
              <a:rPr lang="ru-RU" dirty="0" smtClean="0"/>
              <a:t> замечает и устраняет недостатки в одежде, пользуется индивидуальными предметами ухода.</a:t>
            </a: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Участники образовательного процесса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14282" y="1785926"/>
            <a:ext cx="3468684" cy="4411675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                 Педагоги</a:t>
            </a:r>
          </a:p>
          <a:p>
            <a:pPr algn="ctr">
              <a:buNone/>
            </a:pPr>
            <a:r>
              <a:rPr lang="ru-RU" dirty="0" smtClean="0"/>
              <a:t>- </a:t>
            </a:r>
            <a:r>
              <a:rPr lang="ru-RU" sz="2000" dirty="0" smtClean="0"/>
              <a:t>Демонстрируют свой интерес к достижениям каждого ребёнка, используя игровые приёмы и наглядный материал;</a:t>
            </a:r>
          </a:p>
          <a:p>
            <a:pPr algn="ctr">
              <a:buNone/>
            </a:pPr>
            <a:r>
              <a:rPr lang="ru-RU" sz="2000" dirty="0" smtClean="0"/>
              <a:t>- Приобщают детей к здоровому образу жизни</a:t>
            </a:r>
            <a:endParaRPr lang="ru-RU" sz="20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572132" y="1785926"/>
            <a:ext cx="3400421" cy="434023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         Родители</a:t>
            </a:r>
          </a:p>
          <a:p>
            <a:pPr>
              <a:buNone/>
            </a:pPr>
            <a:r>
              <a:rPr lang="ru-RU" dirty="0" smtClean="0"/>
              <a:t>- </a:t>
            </a:r>
            <a:r>
              <a:rPr lang="ru-RU" sz="2000" dirty="0" smtClean="0"/>
              <a:t>Помогают в создании предметно – развивающей среды в группе и дома;</a:t>
            </a:r>
          </a:p>
          <a:p>
            <a:pPr>
              <a:buNone/>
            </a:pPr>
            <a:r>
              <a:rPr lang="ru-RU" sz="2000" dirty="0" smtClean="0"/>
              <a:t>- Дают ребёнку посильные задания, в соответствии с возрастными особенностями;</a:t>
            </a:r>
          </a:p>
          <a:p>
            <a:pPr>
              <a:buNone/>
            </a:pPr>
            <a:r>
              <a:rPr lang="ru-RU" sz="2000" dirty="0" smtClean="0"/>
              <a:t>- Поощряют за самые малые достижения</a:t>
            </a:r>
            <a:endParaRPr lang="ru-RU" sz="20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sz="quarter" idx="2"/>
          </p:nvPr>
        </p:nvGraphicFramePr>
        <p:xfrm>
          <a:off x="457200" y="285728"/>
          <a:ext cx="8258204" cy="600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sz="quarter" idx="2"/>
          </p:nvPr>
        </p:nvGraphicFramePr>
        <p:xfrm>
          <a:off x="457200" y="285728"/>
          <a:ext cx="8258204" cy="58404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абинет\Desktop\Новая папка (4)\STP60207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10126" y="2571744"/>
            <a:ext cx="3944937" cy="3357586"/>
          </a:xfrm>
          <a:prstGeom prst="rect">
            <a:avLst/>
          </a:prstGeom>
          <a:noFill/>
        </p:spPr>
      </p:pic>
      <p:pic>
        <p:nvPicPr>
          <p:cNvPr id="1028" name="Picture 4" descr="C:\Users\Кабинет\Desktop\Новая папка (4)\STP60195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85720" y="2571744"/>
            <a:ext cx="4259240" cy="33575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 </a:t>
            </a:r>
            <a:endParaRPr lang="ru-RU" dirty="0"/>
          </a:p>
        </p:txBody>
      </p:sp>
      <p:pic>
        <p:nvPicPr>
          <p:cNvPr id="1026" name="Picture 2" descr="E:\DCIM\102SSCAM\STP60205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857356" y="2285992"/>
            <a:ext cx="4357718" cy="366693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278</TotalTime>
  <Words>226</Words>
  <Application>Microsoft Office PowerPoint</Application>
  <PresentationFormat>Экран (4:3)</PresentationFormat>
  <Paragraphs>37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Calibri</vt:lpstr>
      <vt:lpstr>Constantia</vt:lpstr>
      <vt:lpstr>Wingdings 2</vt:lpstr>
      <vt:lpstr>Поток</vt:lpstr>
      <vt:lpstr>Тема: Воспитание здорового образа жизни с учётом гендерных особенностей детей</vt:lpstr>
      <vt:lpstr>Цель:</vt:lpstr>
      <vt:lpstr>Задачи</vt:lpstr>
      <vt:lpstr>Ожидаемый результат</vt:lpstr>
      <vt:lpstr>Участники образовательного процесса</vt:lpstr>
      <vt:lpstr>Презентация PowerPoint</vt:lpstr>
      <vt:lpstr>Презентация PowerPoint</vt:lpstr>
      <vt:lpstr>Презентация PowerPoint</vt:lpstr>
      <vt:lpstr>Литература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Кабинет</dc:creator>
  <cp:lastModifiedBy>Вадим Шипунов</cp:lastModifiedBy>
  <cp:revision>30</cp:revision>
  <dcterms:created xsi:type="dcterms:W3CDTF">2010-04-01T10:08:30Z</dcterms:created>
  <dcterms:modified xsi:type="dcterms:W3CDTF">2015-03-10T14:33:51Z</dcterms:modified>
</cp:coreProperties>
</file>