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7C4A73F-CEFE-4FF5-A26D-414B36E1C436}">
          <p14:sldIdLst>
            <p14:sldId id="256"/>
            <p14:sldId id="257"/>
            <p14:sldId id="258"/>
            <p14:sldId id="259"/>
            <p14:sldId id="260"/>
            <p14:sldId id="262"/>
          </p14:sldIdLst>
        </p14:section>
        <p14:section name="Раздел без заголовка" id="{7F7F70BF-B76E-4474-8BF6-6A60DF1F1DE5}">
          <p14:sldIdLst>
            <p14:sldId id="264"/>
            <p14:sldId id="265"/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98" autoAdjust="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FCBB80-457A-43A2-9FBB-7213BFE393D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133A87C-5BC5-4A65-A949-27314555D9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Дрейф генов как фактор эволюции.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Выполнила ученица 11 класса «А» </a:t>
            </a:r>
            <a:r>
              <a:rPr lang="ru-RU" dirty="0" err="1" smtClean="0"/>
              <a:t>шк</a:t>
            </a:r>
            <a:r>
              <a:rPr lang="ru-RU" dirty="0" smtClean="0"/>
              <a:t>.№ 121</a:t>
            </a:r>
          </a:p>
          <a:p>
            <a:r>
              <a:rPr lang="ru-RU" dirty="0" smtClean="0"/>
              <a:t>Волкова Дарья.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30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268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80920" cy="4320480"/>
          </a:xfrm>
        </p:spPr>
        <p:txBody>
          <a:bodyPr/>
          <a:lstStyle/>
          <a:p>
            <a:r>
              <a:rPr lang="ru-RU" dirty="0" smtClean="0"/>
              <a:t>Благодаря дрейфу генов, частоты 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аллелей</a:t>
            </a:r>
            <a:r>
              <a:rPr lang="ru-RU" dirty="0" smtClean="0"/>
              <a:t> (различных форм одного и того же гена, расположенных в одной хромосоме и определяющие альтернативные варианты развития одного и того же признака) могут случайно меняться в локальных популяциях, пока они не достигнут точки равновесия.</a:t>
            </a:r>
          </a:p>
          <a:p>
            <a:r>
              <a:rPr lang="ru-RU" dirty="0" smtClean="0"/>
              <a:t>Гены «дрейфуют» независимо.</a:t>
            </a:r>
          </a:p>
          <a:p>
            <a:r>
              <a:rPr lang="ru-RU" dirty="0" smtClean="0"/>
              <a:t>Дивергенция, к которой приводит «дрейф», может служить основой для видообразования.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6512511" cy="1143000"/>
          </a:xfrm>
        </p:spPr>
        <p:txBody>
          <a:bodyPr/>
          <a:lstStyle/>
          <a:p>
            <a:r>
              <a:rPr lang="ru-RU" sz="4000" dirty="0" smtClean="0"/>
              <a:t>Понятие «Дрейф генов»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2064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9612"/>
            <a:ext cx="9144000" cy="543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64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1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Эффект бутылочного горлышка.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Эффект бутылочного горлышка — сокращение генофонда (т.е. генетического разнообразия) популяции вследствие прохождения периода, во время которого по различным причинам происходит критическое уменьшение её численности, в дальнейшем восстановленное. Сокращение генетического разнообразия приводит к изменению относительных и абсолютных частот аллелей генов, поэтому данный эффект рассматривается в числе факторов эволюции.</a:t>
            </a:r>
          </a:p>
        </p:txBody>
      </p:sp>
    </p:spTree>
    <p:extLst>
      <p:ext uri="{BB962C8B-B14F-4D97-AF65-F5344CB8AC3E}">
        <p14:creationId xmlns:p14="http://schemas.microsoft.com/office/powerpoint/2010/main" val="1745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09" y="0"/>
            <a:ext cx="79201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7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132856"/>
            <a:ext cx="5198336" cy="2569464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Эффект основателя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2306486"/>
            <a:ext cx="28803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Животные и растения, как правило, проникают на новые для вида территории</a:t>
            </a:r>
          </a:p>
          <a:p>
            <a:r>
              <a:rPr lang="ru-RU" dirty="0"/>
              <a:t>о</a:t>
            </a:r>
            <a:r>
              <a:rPr lang="ru-RU" dirty="0" smtClean="0"/>
              <a:t>тносительно малыми группами. Возникающие новые популяции воспроизводят генетическую структуру «основателей».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79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Конечным результатом дрейфа генов является полное устранение одного аллели из популяции и закрепление (фиксация) в ней другого аллеля.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«Часы эволюции»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501008"/>
            <a:ext cx="4536504" cy="3060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3804433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Скорости фиксации замен нуклеотидов в генах, контролирующих разные белки: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75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6632"/>
            <a:ext cx="5338546" cy="5040560"/>
          </a:xfrm>
        </p:spPr>
      </p:pic>
      <p:sp>
        <p:nvSpPr>
          <p:cNvPr id="5" name="TextBox 4"/>
          <p:cNvSpPr txBox="1"/>
          <p:nvPr/>
        </p:nvSpPr>
        <p:spPr>
          <a:xfrm>
            <a:off x="539552" y="558924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Метод «молекулярных часов эволюции» – определение времени, прошедшее с момента, когда предки разных систематических групп стали эволюционировать независимо  др. от др.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5775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56</TotalTime>
  <Words>239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Дрейф генов как фактор эволюции.</vt:lpstr>
      <vt:lpstr>Понятие «Дрейф генов»</vt:lpstr>
      <vt:lpstr>Презентация PowerPoint</vt:lpstr>
      <vt:lpstr>Презентация PowerPoint</vt:lpstr>
      <vt:lpstr>Эффект бутылочного горлышка.</vt:lpstr>
      <vt:lpstr>Презентация PowerPoint</vt:lpstr>
      <vt:lpstr>Эффект основателя</vt:lpstr>
      <vt:lpstr>«Часы эволюции»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Дрейф генов как фактор эволюции.</dc:title>
  <dc:creator>Дарья</dc:creator>
  <cp:lastModifiedBy>2</cp:lastModifiedBy>
  <cp:revision>5</cp:revision>
  <dcterms:created xsi:type="dcterms:W3CDTF">2012-09-27T18:17:03Z</dcterms:created>
  <dcterms:modified xsi:type="dcterms:W3CDTF">2012-09-28T07:22:07Z</dcterms:modified>
</cp:coreProperties>
</file>