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66" r:id="rId6"/>
    <p:sldId id="262" r:id="rId7"/>
    <p:sldId id="265" r:id="rId8"/>
    <p:sldId id="267" r:id="rId9"/>
    <p:sldId id="27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7" r:id="rId19"/>
    <p:sldId id="282" r:id="rId20"/>
    <p:sldId id="279" r:id="rId21"/>
    <p:sldId id="283" r:id="rId22"/>
    <p:sldId id="28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9" d="100"/>
          <a:sy n="59" d="100"/>
        </p:scale>
        <p:origin x="-437" y="2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386418-9F71-4643-8040-019A77371F5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3FFCC98-FEF5-446D-AABF-3E2E042EB7A5}">
      <dgm:prSet phldrT="[Текст]" custT="1"/>
      <dgm:spPr/>
      <dgm:t>
        <a:bodyPr/>
        <a:lstStyle/>
        <a:p>
          <a:r>
            <a:rPr lang="ru-RU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Внутриличностная</a:t>
          </a:r>
          <a:r>
            <a:rPr lang="ru-RU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функция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развивает способности овладения ситуациями, исследования окружающей среды, постижения устройства и возможностей тела, ума, мира (т.е. стимулирует и оформляет когнитивное развитие).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997D6C-1AA5-4096-8B97-A31DF3A77FF9}" type="parTrans" cxnId="{AA66566F-5F42-4BC0-8EA6-C0DAACFA58BF}">
      <dgm:prSet/>
      <dgm:spPr/>
      <dgm:t>
        <a:bodyPr/>
        <a:lstStyle/>
        <a:p>
          <a:endParaRPr lang="ru-RU"/>
        </a:p>
      </dgm:t>
    </dgm:pt>
    <dgm:pt modelId="{9E0E37A9-AB34-4BA4-8BD6-E057AA21E89E}" type="sibTrans" cxnId="{AA66566F-5F42-4BC0-8EA6-C0DAACFA58BF}">
      <dgm:prSet/>
      <dgm:spPr/>
      <dgm:t>
        <a:bodyPr/>
        <a:lstStyle/>
        <a:p>
          <a:endParaRPr lang="ru-RU"/>
        </a:p>
      </dgm:t>
    </dgm:pt>
    <dgm:pt modelId="{04F5AEBB-7F85-4D6F-9D05-080B934DFB8B}">
      <dgm:prSet phldrT="[Текст]" custT="1"/>
      <dgm:spPr/>
      <dgm:t>
        <a:bodyPr/>
        <a:lstStyle/>
        <a:p>
          <a:r>
            <a:rPr lang="ru-RU" sz="18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Межличностная функция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служит полигоном для освоения огромного количества социальных навыков – от того, как делиться игрушками до того, как делиться идеями. К тому же, игра – одно из основных средств достижения сепарации от матери или человека, ее заменяющего (подготовка ребенка к возможности и поправимости настоящих временных расставаний с близким человеком).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2A643C-167A-45E4-AB06-4D907103782D}" type="parTrans" cxnId="{802AE222-BC87-4721-BA1F-25FD6652EFD2}">
      <dgm:prSet/>
      <dgm:spPr/>
      <dgm:t>
        <a:bodyPr/>
        <a:lstStyle/>
        <a:p>
          <a:endParaRPr lang="ru-RU"/>
        </a:p>
      </dgm:t>
    </dgm:pt>
    <dgm:pt modelId="{284ED8EE-F4FF-42C4-B52D-CC64142B3A07}" type="sibTrans" cxnId="{802AE222-BC87-4721-BA1F-25FD6652EFD2}">
      <dgm:prSet/>
      <dgm:spPr/>
      <dgm:t>
        <a:bodyPr/>
        <a:lstStyle/>
        <a:p>
          <a:endParaRPr lang="ru-RU"/>
        </a:p>
      </dgm:t>
    </dgm:pt>
    <dgm:pt modelId="{51A0879C-57B3-47DE-BEA7-11C0E3BE96A2}">
      <dgm:prSet phldrT="[Текст]"/>
      <dgm:spPr/>
      <dgm:t>
        <a:bodyPr/>
        <a:lstStyle/>
        <a:p>
          <a:r>
            <a:rPr lang="ru-RU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функция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В играх, дающих детям возможность примерять желанные взрослые роли, дети усваивают идеи, поведение и ценности, ассоциированные в обществе с этими ролями.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2B67E-D194-46F5-B4AD-B5E5334CE04C}" type="parTrans" cxnId="{6E0D7FB9-FB75-4C26-9951-8E44F2EADDF1}">
      <dgm:prSet/>
      <dgm:spPr/>
      <dgm:t>
        <a:bodyPr/>
        <a:lstStyle/>
        <a:p>
          <a:endParaRPr lang="ru-RU"/>
        </a:p>
      </dgm:t>
    </dgm:pt>
    <dgm:pt modelId="{D033383A-CDB4-4425-A650-35E3B68E8E91}" type="sibTrans" cxnId="{6E0D7FB9-FB75-4C26-9951-8E44F2EADDF1}">
      <dgm:prSet/>
      <dgm:spPr/>
      <dgm:t>
        <a:bodyPr/>
        <a:lstStyle/>
        <a:p>
          <a:endParaRPr lang="ru-RU"/>
        </a:p>
      </dgm:t>
    </dgm:pt>
    <dgm:pt modelId="{BE8F3290-19C1-43F8-B4F8-9962C01689B0}">
      <dgm:prSet phldrT="[Текст]" custT="1"/>
      <dgm:spPr/>
      <dgm:t>
        <a:bodyPr/>
        <a:lstStyle/>
        <a:p>
          <a:r>
            <a:rPr lang="ru-RU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Биологическая функция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Начиная с младенчества, игра способствует координации движений рук, тела и глаз, предоставляет ребенку кинестетическую стимуляцию и возможность затрачивать энергию и расслабляться.</a:t>
          </a:r>
          <a:endParaRPr lang="ru-RU" sz="17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262239-B0E4-427F-B771-D5842364A6B2}" type="parTrans" cxnId="{107A9E9C-F3CB-44E3-B678-403433323CED}">
      <dgm:prSet/>
      <dgm:spPr/>
      <dgm:t>
        <a:bodyPr/>
        <a:lstStyle/>
        <a:p>
          <a:endParaRPr lang="ru-RU"/>
        </a:p>
      </dgm:t>
    </dgm:pt>
    <dgm:pt modelId="{50B0E4C4-E173-40B4-8A3E-55959C0C4F1E}" type="sibTrans" cxnId="{107A9E9C-F3CB-44E3-B678-403433323CED}">
      <dgm:prSet/>
      <dgm:spPr/>
      <dgm:t>
        <a:bodyPr/>
        <a:lstStyle/>
        <a:p>
          <a:endParaRPr lang="ru-RU"/>
        </a:p>
      </dgm:t>
    </dgm:pt>
    <dgm:pt modelId="{78616667-332B-4835-ADB7-130993D790D5}" type="pres">
      <dgm:prSet presAssocID="{56386418-9F71-4643-8040-019A77371F5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C2CFEC-BA8A-4641-A155-B646A2AD2056}" type="pres">
      <dgm:prSet presAssocID="{BE8F3290-19C1-43F8-B4F8-9962C01689B0}" presName="node" presStyleLbl="node1" presStyleIdx="0" presStyleCnt="4" custScaleX="122285" custLinFactNeighborX="-26675" custLinFactNeighborY="7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CE482-2121-4B01-A6C4-B9158A952A6E}" type="pres">
      <dgm:prSet presAssocID="{50B0E4C4-E173-40B4-8A3E-55959C0C4F1E}" presName="sibTrans" presStyleCnt="0"/>
      <dgm:spPr/>
    </dgm:pt>
    <dgm:pt modelId="{CC3E3B3E-6E01-4B12-BCD7-68E8CBE15B8F}" type="pres">
      <dgm:prSet presAssocID="{03FFCC98-FEF5-446D-AABF-3E2E042EB7A5}" presName="node" presStyleLbl="node1" presStyleIdx="1" presStyleCnt="4" custScaleX="117285" custLinFactNeighborX="-23635" custLinFactNeighborY="7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5C938-0DA4-4B14-9814-775774EFE7B4}" type="pres">
      <dgm:prSet presAssocID="{9E0E37A9-AB34-4BA4-8BD6-E057AA21E89E}" presName="sibTrans" presStyleCnt="0"/>
      <dgm:spPr/>
    </dgm:pt>
    <dgm:pt modelId="{871FB767-29D4-4179-95D4-9C59F970160F}" type="pres">
      <dgm:prSet presAssocID="{04F5AEBB-7F85-4D6F-9D05-080B934DFB8B}" presName="node" presStyleLbl="node1" presStyleIdx="2" presStyleCnt="4" custScaleX="122729" custLinFactNeighborX="-18213" custLinFactNeighborY="-1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511DC-D4CF-4A0B-A268-DB4E1E410F0C}" type="pres">
      <dgm:prSet presAssocID="{284ED8EE-F4FF-42C4-B52D-CC64142B3A07}" presName="sibTrans" presStyleCnt="0"/>
      <dgm:spPr/>
    </dgm:pt>
    <dgm:pt modelId="{5B925AD9-F9F2-4813-9FF7-C1AA9A8B10A2}" type="pres">
      <dgm:prSet presAssocID="{51A0879C-57B3-47DE-BEA7-11C0E3BE96A2}" presName="node" presStyleLbl="node1" presStyleIdx="3" presStyleCnt="4" custScaleX="116479" custLinFactNeighborX="-24357" custLinFactNeighborY="-2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FF433E-3195-4085-B54D-5DC37EBD3470}" type="presOf" srcId="{BE8F3290-19C1-43F8-B4F8-9962C01689B0}" destId="{A9C2CFEC-BA8A-4641-A155-B646A2AD2056}" srcOrd="0" destOrd="0" presId="urn:microsoft.com/office/officeart/2005/8/layout/default"/>
    <dgm:cxn modelId="{AA66566F-5F42-4BC0-8EA6-C0DAACFA58BF}" srcId="{56386418-9F71-4643-8040-019A77371F5E}" destId="{03FFCC98-FEF5-446D-AABF-3E2E042EB7A5}" srcOrd="1" destOrd="0" parTransId="{8A997D6C-1AA5-4096-8B97-A31DF3A77FF9}" sibTransId="{9E0E37A9-AB34-4BA4-8BD6-E057AA21E89E}"/>
    <dgm:cxn modelId="{47D01943-342C-4473-A8A7-4D8E95EAE4A1}" type="presOf" srcId="{51A0879C-57B3-47DE-BEA7-11C0E3BE96A2}" destId="{5B925AD9-F9F2-4813-9FF7-C1AA9A8B10A2}" srcOrd="0" destOrd="0" presId="urn:microsoft.com/office/officeart/2005/8/layout/default"/>
    <dgm:cxn modelId="{5D3F8F66-1714-481E-86FC-7AA9C770F9C2}" type="presOf" srcId="{56386418-9F71-4643-8040-019A77371F5E}" destId="{78616667-332B-4835-ADB7-130993D790D5}" srcOrd="0" destOrd="0" presId="urn:microsoft.com/office/officeart/2005/8/layout/default"/>
    <dgm:cxn modelId="{107A9E9C-F3CB-44E3-B678-403433323CED}" srcId="{56386418-9F71-4643-8040-019A77371F5E}" destId="{BE8F3290-19C1-43F8-B4F8-9962C01689B0}" srcOrd="0" destOrd="0" parTransId="{BE262239-B0E4-427F-B771-D5842364A6B2}" sibTransId="{50B0E4C4-E173-40B4-8A3E-55959C0C4F1E}"/>
    <dgm:cxn modelId="{79229789-D681-47EE-B29D-71258E7104FE}" type="presOf" srcId="{04F5AEBB-7F85-4D6F-9D05-080B934DFB8B}" destId="{871FB767-29D4-4179-95D4-9C59F970160F}" srcOrd="0" destOrd="0" presId="urn:microsoft.com/office/officeart/2005/8/layout/default"/>
    <dgm:cxn modelId="{73DA64DB-940B-45E2-9AAA-4A89E82C0D72}" type="presOf" srcId="{03FFCC98-FEF5-446D-AABF-3E2E042EB7A5}" destId="{CC3E3B3E-6E01-4B12-BCD7-68E8CBE15B8F}" srcOrd="0" destOrd="0" presId="urn:microsoft.com/office/officeart/2005/8/layout/default"/>
    <dgm:cxn modelId="{6E0D7FB9-FB75-4C26-9951-8E44F2EADDF1}" srcId="{56386418-9F71-4643-8040-019A77371F5E}" destId="{51A0879C-57B3-47DE-BEA7-11C0E3BE96A2}" srcOrd="3" destOrd="0" parTransId="{6FD2B67E-D194-46F5-B4AD-B5E5334CE04C}" sibTransId="{D033383A-CDB4-4425-A650-35E3B68E8E91}"/>
    <dgm:cxn modelId="{802AE222-BC87-4721-BA1F-25FD6652EFD2}" srcId="{56386418-9F71-4643-8040-019A77371F5E}" destId="{04F5AEBB-7F85-4D6F-9D05-080B934DFB8B}" srcOrd="2" destOrd="0" parTransId="{C12A643C-167A-45E4-AB06-4D907103782D}" sibTransId="{284ED8EE-F4FF-42C4-B52D-CC64142B3A07}"/>
    <dgm:cxn modelId="{E72934BE-6049-4CAB-94FC-0D8EA82C7551}" type="presParOf" srcId="{78616667-332B-4835-ADB7-130993D790D5}" destId="{A9C2CFEC-BA8A-4641-A155-B646A2AD2056}" srcOrd="0" destOrd="0" presId="urn:microsoft.com/office/officeart/2005/8/layout/default"/>
    <dgm:cxn modelId="{766D8030-2D19-431E-8F03-5EB869144FD0}" type="presParOf" srcId="{78616667-332B-4835-ADB7-130993D790D5}" destId="{371CE482-2121-4B01-A6C4-B9158A952A6E}" srcOrd="1" destOrd="0" presId="urn:microsoft.com/office/officeart/2005/8/layout/default"/>
    <dgm:cxn modelId="{989C815B-5BEA-4E62-9F13-E7CB3C31AF6B}" type="presParOf" srcId="{78616667-332B-4835-ADB7-130993D790D5}" destId="{CC3E3B3E-6E01-4B12-BCD7-68E8CBE15B8F}" srcOrd="2" destOrd="0" presId="urn:microsoft.com/office/officeart/2005/8/layout/default"/>
    <dgm:cxn modelId="{9F39CE21-CF87-469F-8FFE-A6AB4F1D96AA}" type="presParOf" srcId="{78616667-332B-4835-ADB7-130993D790D5}" destId="{B745C938-0DA4-4B14-9814-775774EFE7B4}" srcOrd="3" destOrd="0" presId="urn:microsoft.com/office/officeart/2005/8/layout/default"/>
    <dgm:cxn modelId="{CA625768-3332-4649-B6F6-4837D36A4FFC}" type="presParOf" srcId="{78616667-332B-4835-ADB7-130993D790D5}" destId="{871FB767-29D4-4179-95D4-9C59F970160F}" srcOrd="4" destOrd="0" presId="urn:microsoft.com/office/officeart/2005/8/layout/default"/>
    <dgm:cxn modelId="{F909D7F1-440C-4278-96AF-8FF92D0838F8}" type="presParOf" srcId="{78616667-332B-4835-ADB7-130993D790D5}" destId="{235511DC-D4CF-4A0B-A268-DB4E1E410F0C}" srcOrd="5" destOrd="0" presId="urn:microsoft.com/office/officeart/2005/8/layout/default"/>
    <dgm:cxn modelId="{7DDF388E-3725-4F49-BC66-0C97DF1BE53A}" type="presParOf" srcId="{78616667-332B-4835-ADB7-130993D790D5}" destId="{5B925AD9-F9F2-4813-9FF7-C1AA9A8B10A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A6A520D-898D-445E-B8C5-473A22BD95D9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C48D570-9D47-41C1-8EB5-D0860FC881BF}">
      <dgm:prSet phldrT="[Текст]" custT="1"/>
      <dgm:spPr/>
      <dgm:t>
        <a:bodyPr/>
        <a:lstStyle/>
        <a:p>
          <a:r>
            <a:rPr lang="ru-RU" sz="2000" dirty="0" smtClean="0"/>
            <a:t>по степени подвижности (игры малой, средней, большой подвижности),</a:t>
          </a:r>
        </a:p>
        <a:p>
          <a:endParaRPr lang="ru-RU" sz="2000" dirty="0" smtClean="0"/>
        </a:p>
        <a:p>
          <a:r>
            <a:rPr lang="ru-RU" sz="2000" dirty="0" smtClean="0"/>
            <a:t>по преобладающим движениям (игры с прыжками, с перебеж­ками и др.), </a:t>
          </a:r>
        </a:p>
        <a:p>
          <a:endParaRPr lang="ru-RU" sz="2000" dirty="0" smtClean="0"/>
        </a:p>
        <a:p>
          <a:r>
            <a:rPr lang="ru-RU" sz="2000" dirty="0" smtClean="0"/>
            <a:t>по предметам, которые используются в игре (игры с мячом, с лентами, с обручами и др.). </a:t>
          </a:r>
          <a:endParaRPr lang="ru-RU" sz="1700" dirty="0"/>
        </a:p>
      </dgm:t>
    </dgm:pt>
    <dgm:pt modelId="{B955270B-F925-4192-A7C9-19E4514E4715}" type="parTrans" cxnId="{B022BB92-232B-4E1E-9D66-CCAB65A78A62}">
      <dgm:prSet/>
      <dgm:spPr/>
      <dgm:t>
        <a:bodyPr/>
        <a:lstStyle/>
        <a:p>
          <a:endParaRPr lang="ru-RU"/>
        </a:p>
      </dgm:t>
    </dgm:pt>
    <dgm:pt modelId="{7DAE1D82-7C0B-4583-972B-9BA9CC609AE1}" type="sibTrans" cxnId="{B022BB92-232B-4E1E-9D66-CCAB65A78A62}">
      <dgm:prSet/>
      <dgm:spPr/>
      <dgm:t>
        <a:bodyPr/>
        <a:lstStyle/>
        <a:p>
          <a:endParaRPr lang="ru-RU"/>
        </a:p>
      </dgm:t>
    </dgm:pt>
    <dgm:pt modelId="{20D7B1EF-C8EC-429D-8943-0A3D98DF44AA}">
      <dgm:prSet phldrT="[Текст]"/>
      <dgm:spPr/>
      <dgm:t>
        <a:bodyPr/>
        <a:lstStyle/>
        <a:p>
          <a:r>
            <a:rPr lang="ru-RU" dirty="0" smtClean="0"/>
            <a:t>По происхождению – народные и авторские;</a:t>
          </a:r>
        </a:p>
        <a:p>
          <a:r>
            <a:rPr lang="ru-RU" dirty="0" smtClean="0"/>
            <a:t>По структуре – сюжетные и бессюжетные (с использованием моторных игрушек, с включением спортивных элементов);</a:t>
          </a:r>
        </a:p>
        <a:p>
          <a:r>
            <a:rPr lang="ru-RU" dirty="0" smtClean="0"/>
            <a:t>По характеру организации – без разделения играющих на команды и с делением;</a:t>
          </a:r>
        </a:p>
        <a:p>
          <a:r>
            <a:rPr lang="ru-RU" dirty="0" smtClean="0"/>
            <a:t>По типу основного движения – с бегом, с прыжками;</a:t>
          </a:r>
        </a:p>
        <a:p>
          <a:r>
            <a:rPr lang="ru-RU" dirty="0" smtClean="0"/>
            <a:t>По степени подвижности – малой, средней, большой. </a:t>
          </a:r>
        </a:p>
        <a:p>
          <a:endParaRPr lang="ru-RU" dirty="0"/>
        </a:p>
      </dgm:t>
    </dgm:pt>
    <dgm:pt modelId="{3370E7DC-3C13-4D9A-9DA8-2EC911D51A00}" type="parTrans" cxnId="{EA69CD3E-9BEE-4E88-8C81-7362BB74C144}">
      <dgm:prSet/>
      <dgm:spPr/>
      <dgm:t>
        <a:bodyPr/>
        <a:lstStyle/>
        <a:p>
          <a:endParaRPr lang="ru-RU"/>
        </a:p>
      </dgm:t>
    </dgm:pt>
    <dgm:pt modelId="{8B842E49-4BB7-4E94-93B8-9FE6547E6725}" type="sibTrans" cxnId="{EA69CD3E-9BEE-4E88-8C81-7362BB74C144}">
      <dgm:prSet/>
      <dgm:spPr/>
      <dgm:t>
        <a:bodyPr/>
        <a:lstStyle/>
        <a:p>
          <a:endParaRPr lang="ru-RU"/>
        </a:p>
      </dgm:t>
    </dgm:pt>
    <dgm:pt modelId="{E1E1AA5B-283F-4264-904E-CB768D9ABE43}" type="pres">
      <dgm:prSet presAssocID="{8A6A520D-898D-445E-B8C5-473A22BD95D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7DA0D4-5182-49C7-B2A0-768220B624AB}" type="pres">
      <dgm:prSet presAssocID="{4C48D570-9D47-41C1-8EB5-D0860FC881BF}" presName="node" presStyleLbl="node1" presStyleIdx="0" presStyleCnt="2" custScaleY="174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8425D-A385-4219-A06B-A2A28A110344}" type="pres">
      <dgm:prSet presAssocID="{7DAE1D82-7C0B-4583-972B-9BA9CC609AE1}" presName="sibTrans" presStyleCnt="0"/>
      <dgm:spPr/>
    </dgm:pt>
    <dgm:pt modelId="{FB5C9350-6C5A-4607-B6B7-4961BAFCE7C6}" type="pres">
      <dgm:prSet presAssocID="{20D7B1EF-C8EC-429D-8943-0A3D98DF44AA}" presName="node" presStyleLbl="node1" presStyleIdx="1" presStyleCnt="2" custScaleY="174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6D3CD8-3841-434A-BA4D-C9117B990615}" type="presOf" srcId="{4C48D570-9D47-41C1-8EB5-D0860FC881BF}" destId="{6B7DA0D4-5182-49C7-B2A0-768220B624AB}" srcOrd="0" destOrd="0" presId="urn:microsoft.com/office/officeart/2005/8/layout/default"/>
    <dgm:cxn modelId="{DD5FC418-5597-49CB-912B-64B10D72A890}" type="presOf" srcId="{8A6A520D-898D-445E-B8C5-473A22BD95D9}" destId="{E1E1AA5B-283F-4264-904E-CB768D9ABE43}" srcOrd="0" destOrd="0" presId="urn:microsoft.com/office/officeart/2005/8/layout/default"/>
    <dgm:cxn modelId="{DC061930-BE87-4A3A-B5C4-4D7F26B8CFD2}" type="presOf" srcId="{20D7B1EF-C8EC-429D-8943-0A3D98DF44AA}" destId="{FB5C9350-6C5A-4607-B6B7-4961BAFCE7C6}" srcOrd="0" destOrd="0" presId="urn:microsoft.com/office/officeart/2005/8/layout/default"/>
    <dgm:cxn modelId="{EA69CD3E-9BEE-4E88-8C81-7362BB74C144}" srcId="{8A6A520D-898D-445E-B8C5-473A22BD95D9}" destId="{20D7B1EF-C8EC-429D-8943-0A3D98DF44AA}" srcOrd="1" destOrd="0" parTransId="{3370E7DC-3C13-4D9A-9DA8-2EC911D51A00}" sibTransId="{8B842E49-4BB7-4E94-93B8-9FE6547E6725}"/>
    <dgm:cxn modelId="{B022BB92-232B-4E1E-9D66-CCAB65A78A62}" srcId="{8A6A520D-898D-445E-B8C5-473A22BD95D9}" destId="{4C48D570-9D47-41C1-8EB5-D0860FC881BF}" srcOrd="0" destOrd="0" parTransId="{B955270B-F925-4192-A7C9-19E4514E4715}" sibTransId="{7DAE1D82-7C0B-4583-972B-9BA9CC609AE1}"/>
    <dgm:cxn modelId="{7682F995-05AD-40D1-BEB0-F88CE28A696A}" type="presParOf" srcId="{E1E1AA5B-283F-4264-904E-CB768D9ABE43}" destId="{6B7DA0D4-5182-49C7-B2A0-768220B624AB}" srcOrd="0" destOrd="0" presId="urn:microsoft.com/office/officeart/2005/8/layout/default"/>
    <dgm:cxn modelId="{DC850F1A-11CC-4C9C-AA05-23C11F29A0FC}" type="presParOf" srcId="{E1E1AA5B-283F-4264-904E-CB768D9ABE43}" destId="{34A8425D-A385-4219-A06B-A2A28A110344}" srcOrd="1" destOrd="0" presId="urn:microsoft.com/office/officeart/2005/8/layout/default"/>
    <dgm:cxn modelId="{959956C9-41C7-41D8-9908-BE702D0E3901}" type="presParOf" srcId="{E1E1AA5B-283F-4264-904E-CB768D9ABE43}" destId="{FB5C9350-6C5A-4607-B6B7-4961BAFCE7C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A7AB00D-0881-404B-BA63-43554632C170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071D179-64B3-4512-964D-34A256E79174}">
      <dgm:prSet phldrT="[Текст]"/>
      <dgm:spPr/>
      <dgm:t>
        <a:bodyPr/>
        <a:lstStyle/>
        <a:p>
          <a:r>
            <a:rPr lang="ru-RU" b="1" i="1" dirty="0" smtClean="0"/>
            <a:t>Сюжетные игры </a:t>
          </a:r>
        </a:p>
        <a:p>
          <a:r>
            <a:rPr lang="ru-RU" dirty="0" smtClean="0"/>
            <a:t>1.Воображаемая ситуация и каждый играющий ее придерживается.</a:t>
          </a:r>
        </a:p>
        <a:p>
          <a:r>
            <a:rPr lang="ru-RU" dirty="0" smtClean="0"/>
            <a:t>2.Отсутствие предметного результата.</a:t>
          </a:r>
        </a:p>
        <a:p>
          <a:r>
            <a:rPr lang="ru-RU" dirty="0" smtClean="0"/>
            <a:t>3.Диапозон от индивидуальной до сов-местной.</a:t>
          </a:r>
        </a:p>
        <a:p>
          <a:r>
            <a:rPr lang="ru-RU" dirty="0" smtClean="0"/>
            <a:t>4.Во времени поступательна, она движется.</a:t>
          </a:r>
        </a:p>
        <a:p>
          <a:r>
            <a:rPr lang="ru-RU" dirty="0" smtClean="0"/>
            <a:t>5.Отношение сопричастности, если игра совместная.</a:t>
          </a:r>
          <a:endParaRPr lang="ru-RU" dirty="0"/>
        </a:p>
      </dgm:t>
    </dgm:pt>
    <dgm:pt modelId="{E9143B75-9BF7-42FB-AA3C-8B71CBBD126C}" type="parTrans" cxnId="{C984B01B-33E7-4712-A0FB-094CCF7DD4E6}">
      <dgm:prSet/>
      <dgm:spPr/>
      <dgm:t>
        <a:bodyPr/>
        <a:lstStyle/>
        <a:p>
          <a:endParaRPr lang="ru-RU"/>
        </a:p>
      </dgm:t>
    </dgm:pt>
    <dgm:pt modelId="{EAED1EB0-3D02-4B6D-AD7D-96EB831A0744}" type="sibTrans" cxnId="{C984B01B-33E7-4712-A0FB-094CCF7DD4E6}">
      <dgm:prSet/>
      <dgm:spPr/>
      <dgm:t>
        <a:bodyPr/>
        <a:lstStyle/>
        <a:p>
          <a:endParaRPr lang="ru-RU"/>
        </a:p>
      </dgm:t>
    </dgm:pt>
    <dgm:pt modelId="{8FF0805B-3FD1-4334-8641-6B54EFE36E41}">
      <dgm:prSet phldrT="[Текст]"/>
      <dgm:spPr/>
      <dgm:t>
        <a:bodyPr/>
        <a:lstStyle/>
        <a:p>
          <a:r>
            <a:rPr lang="ru-RU" b="1" i="1" dirty="0" smtClean="0"/>
            <a:t>Виды сюжетных игр: </a:t>
          </a:r>
        </a:p>
        <a:p>
          <a:r>
            <a:rPr lang="ru-RU" dirty="0" smtClean="0"/>
            <a:t>режиссерские, </a:t>
          </a:r>
        </a:p>
        <a:p>
          <a:r>
            <a:rPr lang="ru-RU" dirty="0" smtClean="0"/>
            <a:t>сюжетно-ролевые, </a:t>
          </a:r>
        </a:p>
        <a:p>
          <a:r>
            <a:rPr lang="ru-RU" dirty="0" smtClean="0"/>
            <a:t>театрализованные, </a:t>
          </a:r>
        </a:p>
        <a:p>
          <a:r>
            <a:rPr lang="ru-RU" dirty="0" smtClean="0"/>
            <a:t>игры со строительным материалом, </a:t>
          </a:r>
        </a:p>
        <a:p>
          <a:r>
            <a:rPr lang="ru-RU" dirty="0" smtClean="0"/>
            <a:t>игра-фантазирование </a:t>
          </a:r>
          <a:endParaRPr lang="ru-RU" dirty="0"/>
        </a:p>
      </dgm:t>
    </dgm:pt>
    <dgm:pt modelId="{6F3A1A02-9E77-4D1C-87F2-6A2BEF365A39}" type="parTrans" cxnId="{6525EFD0-010B-40DC-8BC1-3732AB099B4F}">
      <dgm:prSet/>
      <dgm:spPr/>
      <dgm:t>
        <a:bodyPr/>
        <a:lstStyle/>
        <a:p>
          <a:endParaRPr lang="ru-RU"/>
        </a:p>
      </dgm:t>
    </dgm:pt>
    <dgm:pt modelId="{CD33E7C6-9CD5-4EB3-8865-FE7BF7AFAE42}" type="sibTrans" cxnId="{6525EFD0-010B-40DC-8BC1-3732AB099B4F}">
      <dgm:prSet/>
      <dgm:spPr/>
      <dgm:t>
        <a:bodyPr/>
        <a:lstStyle/>
        <a:p>
          <a:endParaRPr lang="ru-RU"/>
        </a:p>
      </dgm:t>
    </dgm:pt>
    <dgm:pt modelId="{B08B0855-457C-4DBE-89A1-783A60FD0F55}" type="pres">
      <dgm:prSet presAssocID="{5A7AB00D-0881-404B-BA63-43554632C1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AC5B06-7488-4ED0-8797-9DC47FFBF9A6}" type="pres">
      <dgm:prSet presAssocID="{C071D179-64B3-4512-964D-34A256E79174}" presName="node" presStyleLbl="node1" presStyleIdx="0" presStyleCnt="2" custScaleY="194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2F407-0ABF-4130-9915-EC421E1360C5}" type="pres">
      <dgm:prSet presAssocID="{EAED1EB0-3D02-4B6D-AD7D-96EB831A0744}" presName="sibTrans" presStyleCnt="0"/>
      <dgm:spPr/>
    </dgm:pt>
    <dgm:pt modelId="{962939FE-F575-42FF-9EB3-DD41D957D9E1}" type="pres">
      <dgm:prSet presAssocID="{8FF0805B-3FD1-4334-8641-6B54EFE36E41}" presName="node" presStyleLbl="node1" presStyleIdx="1" presStyleCnt="2" custScaleY="191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25EFD0-010B-40DC-8BC1-3732AB099B4F}" srcId="{5A7AB00D-0881-404B-BA63-43554632C170}" destId="{8FF0805B-3FD1-4334-8641-6B54EFE36E41}" srcOrd="1" destOrd="0" parTransId="{6F3A1A02-9E77-4D1C-87F2-6A2BEF365A39}" sibTransId="{CD33E7C6-9CD5-4EB3-8865-FE7BF7AFAE42}"/>
    <dgm:cxn modelId="{B37BAD30-D960-413A-96E6-BDD0CBBC1B33}" type="presOf" srcId="{C071D179-64B3-4512-964D-34A256E79174}" destId="{38AC5B06-7488-4ED0-8797-9DC47FFBF9A6}" srcOrd="0" destOrd="0" presId="urn:microsoft.com/office/officeart/2005/8/layout/default"/>
    <dgm:cxn modelId="{90AF0333-32B8-463D-A4D7-694960BD5D50}" type="presOf" srcId="{8FF0805B-3FD1-4334-8641-6B54EFE36E41}" destId="{962939FE-F575-42FF-9EB3-DD41D957D9E1}" srcOrd="0" destOrd="0" presId="urn:microsoft.com/office/officeart/2005/8/layout/default"/>
    <dgm:cxn modelId="{3E349C70-CFDE-4CC0-BDE0-EA7771852DBC}" type="presOf" srcId="{5A7AB00D-0881-404B-BA63-43554632C170}" destId="{B08B0855-457C-4DBE-89A1-783A60FD0F55}" srcOrd="0" destOrd="0" presId="urn:microsoft.com/office/officeart/2005/8/layout/default"/>
    <dgm:cxn modelId="{C984B01B-33E7-4712-A0FB-094CCF7DD4E6}" srcId="{5A7AB00D-0881-404B-BA63-43554632C170}" destId="{C071D179-64B3-4512-964D-34A256E79174}" srcOrd="0" destOrd="0" parTransId="{E9143B75-9BF7-42FB-AA3C-8B71CBBD126C}" sibTransId="{EAED1EB0-3D02-4B6D-AD7D-96EB831A0744}"/>
    <dgm:cxn modelId="{4E390F8F-B63E-4E25-BA9C-E3BFDCD2C4B4}" type="presParOf" srcId="{B08B0855-457C-4DBE-89A1-783A60FD0F55}" destId="{38AC5B06-7488-4ED0-8797-9DC47FFBF9A6}" srcOrd="0" destOrd="0" presId="urn:microsoft.com/office/officeart/2005/8/layout/default"/>
    <dgm:cxn modelId="{A16EFF18-67AF-41F6-A171-BBF590674099}" type="presParOf" srcId="{B08B0855-457C-4DBE-89A1-783A60FD0F55}" destId="{8AF2F407-0ABF-4130-9915-EC421E1360C5}" srcOrd="1" destOrd="0" presId="urn:microsoft.com/office/officeart/2005/8/layout/default"/>
    <dgm:cxn modelId="{7EFD25DA-59A2-4B50-B024-8687BD00C46C}" type="presParOf" srcId="{B08B0855-457C-4DBE-89A1-783A60FD0F55}" destId="{962939FE-F575-42FF-9EB3-DD41D957D9E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E728C56-4B1B-4DDD-9A0D-A32EC84BF2C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A0F105-C4D2-406B-95B4-54133771FF54}">
      <dgm:prSet phldrT="[Текст]"/>
      <dgm:spPr/>
      <dgm:t>
        <a:bodyPr/>
        <a:lstStyle/>
        <a:p>
          <a:r>
            <a:rPr lang="ru-RU" b="0" i="1" dirty="0" smtClean="0"/>
            <a:t>Игры с правилами </a:t>
          </a:r>
        </a:p>
        <a:p>
          <a:r>
            <a:rPr lang="ru-RU" dirty="0" smtClean="0"/>
            <a:t>1.Наличие специфического результата – выигрыша.</a:t>
          </a:r>
        </a:p>
        <a:p>
          <a:r>
            <a:rPr lang="ru-RU" dirty="0" smtClean="0"/>
            <a:t>2.Наличие формулированных правил.</a:t>
          </a:r>
        </a:p>
        <a:p>
          <a:r>
            <a:rPr lang="ru-RU" dirty="0" smtClean="0"/>
            <a:t>3.Игры с правилами – всегда совместная деятельность.</a:t>
          </a:r>
        </a:p>
        <a:p>
          <a:r>
            <a:rPr lang="ru-RU" dirty="0" smtClean="0"/>
            <a:t>4.Развертывается циклично.</a:t>
          </a:r>
        </a:p>
        <a:p>
          <a:r>
            <a:rPr lang="ru-RU" dirty="0" smtClean="0"/>
            <a:t>5. Отношения между участниками - соперничества. </a:t>
          </a:r>
          <a:endParaRPr lang="ru-RU" dirty="0"/>
        </a:p>
      </dgm:t>
    </dgm:pt>
    <dgm:pt modelId="{D3DD379E-D4D2-4E84-9331-BC498CA3DACD}" type="parTrans" cxnId="{A5148C85-C73F-42F5-B78C-D4FB726BDC93}">
      <dgm:prSet/>
      <dgm:spPr/>
      <dgm:t>
        <a:bodyPr/>
        <a:lstStyle/>
        <a:p>
          <a:endParaRPr lang="ru-RU"/>
        </a:p>
      </dgm:t>
    </dgm:pt>
    <dgm:pt modelId="{E57721D1-F862-4E0E-9F05-CB745D5F310C}" type="sibTrans" cxnId="{A5148C85-C73F-42F5-B78C-D4FB726BDC93}">
      <dgm:prSet/>
      <dgm:spPr/>
      <dgm:t>
        <a:bodyPr/>
        <a:lstStyle/>
        <a:p>
          <a:endParaRPr lang="ru-RU"/>
        </a:p>
      </dgm:t>
    </dgm:pt>
    <dgm:pt modelId="{6ED9E9E6-3726-4A7B-A563-E3FDF5681C41}">
      <dgm:prSet phldrT="[Текст]"/>
      <dgm:spPr/>
      <dgm:t>
        <a:bodyPr/>
        <a:lstStyle/>
        <a:p>
          <a:r>
            <a:rPr lang="ru-RU" b="1" i="1" dirty="0" smtClean="0"/>
            <a:t>Разновидность игр с правилами</a:t>
          </a:r>
        </a:p>
        <a:p>
          <a:r>
            <a:rPr lang="ru-RU" dirty="0" smtClean="0"/>
            <a:t>На физическую компетенцию, </a:t>
          </a:r>
        </a:p>
        <a:p>
          <a:r>
            <a:rPr lang="ru-RU" dirty="0" smtClean="0"/>
            <a:t>умственную компетенцию (стратегические).</a:t>
          </a:r>
        </a:p>
        <a:p>
          <a:r>
            <a:rPr lang="ru-RU" dirty="0" smtClean="0"/>
            <a:t>На удачу. </a:t>
          </a:r>
        </a:p>
        <a:p>
          <a:r>
            <a:rPr lang="ru-RU" dirty="0" smtClean="0"/>
            <a:t>Могут быть смешанные. Например, «Домино» - и стратегические и на удачу. </a:t>
          </a:r>
        </a:p>
        <a:p>
          <a:endParaRPr lang="ru-RU" dirty="0"/>
        </a:p>
      </dgm:t>
    </dgm:pt>
    <dgm:pt modelId="{4A8E8DAE-FAD9-49CF-A9FA-2B129842D562}" type="parTrans" cxnId="{9C8F8219-8E32-4E58-A2FC-ED63F935E13D}">
      <dgm:prSet/>
      <dgm:spPr/>
      <dgm:t>
        <a:bodyPr/>
        <a:lstStyle/>
        <a:p>
          <a:endParaRPr lang="ru-RU"/>
        </a:p>
      </dgm:t>
    </dgm:pt>
    <dgm:pt modelId="{B3C26623-AB1F-40F8-B83F-2C9A7FEB6529}" type="sibTrans" cxnId="{9C8F8219-8E32-4E58-A2FC-ED63F935E13D}">
      <dgm:prSet/>
      <dgm:spPr/>
      <dgm:t>
        <a:bodyPr/>
        <a:lstStyle/>
        <a:p>
          <a:endParaRPr lang="ru-RU"/>
        </a:p>
      </dgm:t>
    </dgm:pt>
    <dgm:pt modelId="{F382DC55-1594-4B9F-ADDE-92B5DB99CEA7}">
      <dgm:prSet phldrT="[Текст]"/>
      <dgm:spPr/>
      <dgm:t>
        <a:bodyPr/>
        <a:lstStyle/>
        <a:p>
          <a:r>
            <a:rPr lang="ru-RU" b="0" i="1" dirty="0" smtClean="0"/>
            <a:t>Структура игры с правилами </a:t>
          </a:r>
        </a:p>
        <a:p>
          <a:r>
            <a:rPr lang="ru-RU" dirty="0" smtClean="0"/>
            <a:t>Процесс игры</a:t>
          </a:r>
        </a:p>
        <a:p>
          <a:r>
            <a:rPr lang="ru-RU" dirty="0" smtClean="0"/>
            <a:t>1.Начало игры.</a:t>
          </a:r>
        </a:p>
        <a:p>
          <a:r>
            <a:rPr lang="ru-RU" dirty="0" smtClean="0"/>
            <a:t>2.Реализация цикла игры.</a:t>
          </a:r>
        </a:p>
        <a:p>
          <a:r>
            <a:rPr lang="ru-RU" dirty="0" smtClean="0"/>
            <a:t>3.Фиксация выигрыша.</a:t>
          </a:r>
        </a:p>
        <a:p>
          <a:r>
            <a:rPr lang="ru-RU" dirty="0" smtClean="0"/>
            <a:t>4.Перераспределение фиксации для следующего кона (по очереди ход, кто выиграет). </a:t>
          </a:r>
          <a:endParaRPr lang="ru-RU" dirty="0"/>
        </a:p>
      </dgm:t>
    </dgm:pt>
    <dgm:pt modelId="{EFC48388-D949-4E66-BB83-D52E50F823CD}" type="parTrans" cxnId="{29874333-2DF3-44FE-B0CE-8260CAD5C660}">
      <dgm:prSet/>
      <dgm:spPr/>
      <dgm:t>
        <a:bodyPr/>
        <a:lstStyle/>
        <a:p>
          <a:endParaRPr lang="ru-RU"/>
        </a:p>
      </dgm:t>
    </dgm:pt>
    <dgm:pt modelId="{ED4AF692-EC08-4D7B-994A-CF038C01210A}" type="sibTrans" cxnId="{29874333-2DF3-44FE-B0CE-8260CAD5C660}">
      <dgm:prSet/>
      <dgm:spPr/>
      <dgm:t>
        <a:bodyPr/>
        <a:lstStyle/>
        <a:p>
          <a:endParaRPr lang="ru-RU"/>
        </a:p>
      </dgm:t>
    </dgm:pt>
    <dgm:pt modelId="{A37C1302-93D3-42A7-BF07-DA68233A8689}">
      <dgm:prSet phldrT="[Текст]"/>
      <dgm:spPr/>
      <dgm:t>
        <a:bodyPr/>
        <a:lstStyle/>
        <a:p>
          <a:r>
            <a:rPr lang="ru-RU" b="1" i="1" dirty="0" smtClean="0"/>
            <a:t>Типы правил</a:t>
          </a:r>
        </a:p>
        <a:p>
          <a:r>
            <a:rPr lang="ru-RU" dirty="0" smtClean="0"/>
            <a:t>1.Общенормативные правила (жребий).</a:t>
          </a:r>
        </a:p>
        <a:p>
          <a:r>
            <a:rPr lang="ru-RU" dirty="0" smtClean="0"/>
            <a:t>2.Конкретные правила действия.</a:t>
          </a:r>
        </a:p>
        <a:p>
          <a:r>
            <a:rPr lang="ru-RU" dirty="0" smtClean="0"/>
            <a:t>3.Определение выигрыша.</a:t>
          </a:r>
        </a:p>
        <a:p>
          <a:r>
            <a:rPr lang="ru-RU" dirty="0" smtClean="0"/>
            <a:t>4.Кто выиграл, тот будет первый, </a:t>
          </a:r>
          <a:endParaRPr lang="ru-RU" dirty="0"/>
        </a:p>
      </dgm:t>
    </dgm:pt>
    <dgm:pt modelId="{D93E9A74-20C8-453F-809D-9699412789AB}" type="parTrans" cxnId="{3FEBCA42-8097-4176-BF4C-965AEE1CFF00}">
      <dgm:prSet/>
      <dgm:spPr/>
      <dgm:t>
        <a:bodyPr/>
        <a:lstStyle/>
        <a:p>
          <a:endParaRPr lang="ru-RU"/>
        </a:p>
      </dgm:t>
    </dgm:pt>
    <dgm:pt modelId="{73F47232-2D71-403E-B4F0-1894A5EBFA35}" type="sibTrans" cxnId="{3FEBCA42-8097-4176-BF4C-965AEE1CFF00}">
      <dgm:prSet/>
      <dgm:spPr/>
      <dgm:t>
        <a:bodyPr/>
        <a:lstStyle/>
        <a:p>
          <a:endParaRPr lang="ru-RU"/>
        </a:p>
      </dgm:t>
    </dgm:pt>
    <dgm:pt modelId="{F681DBEA-BC35-497F-A680-C41A5419331E}" type="pres">
      <dgm:prSet presAssocID="{9E728C56-4B1B-4DDD-9A0D-A32EC84BF2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07D155-5DAA-4CBA-A3CB-F975CD5B013D}" type="pres">
      <dgm:prSet presAssocID="{96A0F105-C4D2-406B-95B4-54133771FF54}" presName="node" presStyleLbl="node1" presStyleIdx="0" presStyleCnt="4" custScaleX="141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48696-EB87-4449-A91C-B1882A9A71CB}" type="pres">
      <dgm:prSet presAssocID="{E57721D1-F862-4E0E-9F05-CB745D5F310C}" presName="sibTrans" presStyleCnt="0"/>
      <dgm:spPr/>
    </dgm:pt>
    <dgm:pt modelId="{E921F556-2458-4DA4-931A-CB723E0EAF59}" type="pres">
      <dgm:prSet presAssocID="{6ED9E9E6-3726-4A7B-A563-E3FDF5681C41}" presName="node" presStyleLbl="node1" presStyleIdx="1" presStyleCnt="4" custScaleX="151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566EB-1E19-4A6E-8BC0-A75F02041749}" type="pres">
      <dgm:prSet presAssocID="{B3C26623-AB1F-40F8-B83F-2C9A7FEB6529}" presName="sibTrans" presStyleCnt="0"/>
      <dgm:spPr/>
    </dgm:pt>
    <dgm:pt modelId="{F1E2C5FD-957A-4C35-8434-135C482182D8}" type="pres">
      <dgm:prSet presAssocID="{F382DC55-1594-4B9F-ADDE-92B5DB99CEA7}" presName="node" presStyleLbl="node1" presStyleIdx="2" presStyleCnt="4" custScaleX="138630" custLinFactNeighborX="22" custLinFactNeighborY="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8B363-B9BF-40DE-9ABD-82BC3A45D8E7}" type="pres">
      <dgm:prSet presAssocID="{ED4AF692-EC08-4D7B-994A-CF038C01210A}" presName="sibTrans" presStyleCnt="0"/>
      <dgm:spPr/>
    </dgm:pt>
    <dgm:pt modelId="{BCED66D5-2F5B-4DD8-8D52-F14BA7475F62}" type="pres">
      <dgm:prSet presAssocID="{A37C1302-93D3-42A7-BF07-DA68233A8689}" presName="node" presStyleLbl="node1" presStyleIdx="3" presStyleCnt="4" custScaleX="150862" custLinFactNeighborX="1116" custLinFactNeighborY="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74333-2DF3-44FE-B0CE-8260CAD5C660}" srcId="{9E728C56-4B1B-4DDD-9A0D-A32EC84BF2C6}" destId="{F382DC55-1594-4B9F-ADDE-92B5DB99CEA7}" srcOrd="2" destOrd="0" parTransId="{EFC48388-D949-4E66-BB83-D52E50F823CD}" sibTransId="{ED4AF692-EC08-4D7B-994A-CF038C01210A}"/>
    <dgm:cxn modelId="{7216BC00-83FD-45F5-8E23-A983F21C99A9}" type="presOf" srcId="{96A0F105-C4D2-406B-95B4-54133771FF54}" destId="{3107D155-5DAA-4CBA-A3CB-F975CD5B013D}" srcOrd="0" destOrd="0" presId="urn:microsoft.com/office/officeart/2005/8/layout/default"/>
    <dgm:cxn modelId="{3FEBCA42-8097-4176-BF4C-965AEE1CFF00}" srcId="{9E728C56-4B1B-4DDD-9A0D-A32EC84BF2C6}" destId="{A37C1302-93D3-42A7-BF07-DA68233A8689}" srcOrd="3" destOrd="0" parTransId="{D93E9A74-20C8-453F-809D-9699412789AB}" sibTransId="{73F47232-2D71-403E-B4F0-1894A5EBFA35}"/>
    <dgm:cxn modelId="{E0EF79E8-584D-444E-964E-43EA1BDF55AE}" type="presOf" srcId="{A37C1302-93D3-42A7-BF07-DA68233A8689}" destId="{BCED66D5-2F5B-4DD8-8D52-F14BA7475F62}" srcOrd="0" destOrd="0" presId="urn:microsoft.com/office/officeart/2005/8/layout/default"/>
    <dgm:cxn modelId="{1F686B97-3144-4529-8AF2-A623A9196219}" type="presOf" srcId="{6ED9E9E6-3726-4A7B-A563-E3FDF5681C41}" destId="{E921F556-2458-4DA4-931A-CB723E0EAF59}" srcOrd="0" destOrd="0" presId="urn:microsoft.com/office/officeart/2005/8/layout/default"/>
    <dgm:cxn modelId="{81F2371C-3013-4D34-922B-C3AA23A48951}" type="presOf" srcId="{F382DC55-1594-4B9F-ADDE-92B5DB99CEA7}" destId="{F1E2C5FD-957A-4C35-8434-135C482182D8}" srcOrd="0" destOrd="0" presId="urn:microsoft.com/office/officeart/2005/8/layout/default"/>
    <dgm:cxn modelId="{A5148C85-C73F-42F5-B78C-D4FB726BDC93}" srcId="{9E728C56-4B1B-4DDD-9A0D-A32EC84BF2C6}" destId="{96A0F105-C4D2-406B-95B4-54133771FF54}" srcOrd="0" destOrd="0" parTransId="{D3DD379E-D4D2-4E84-9331-BC498CA3DACD}" sibTransId="{E57721D1-F862-4E0E-9F05-CB745D5F310C}"/>
    <dgm:cxn modelId="{36830855-54AA-462F-B3FF-1BB20D937A33}" type="presOf" srcId="{9E728C56-4B1B-4DDD-9A0D-A32EC84BF2C6}" destId="{F681DBEA-BC35-497F-A680-C41A5419331E}" srcOrd="0" destOrd="0" presId="urn:microsoft.com/office/officeart/2005/8/layout/default"/>
    <dgm:cxn modelId="{9C8F8219-8E32-4E58-A2FC-ED63F935E13D}" srcId="{9E728C56-4B1B-4DDD-9A0D-A32EC84BF2C6}" destId="{6ED9E9E6-3726-4A7B-A563-E3FDF5681C41}" srcOrd="1" destOrd="0" parTransId="{4A8E8DAE-FAD9-49CF-A9FA-2B129842D562}" sibTransId="{B3C26623-AB1F-40F8-B83F-2C9A7FEB6529}"/>
    <dgm:cxn modelId="{D855108F-0BCD-447E-A78F-72FE88DF48B5}" type="presParOf" srcId="{F681DBEA-BC35-497F-A680-C41A5419331E}" destId="{3107D155-5DAA-4CBA-A3CB-F975CD5B013D}" srcOrd="0" destOrd="0" presId="urn:microsoft.com/office/officeart/2005/8/layout/default"/>
    <dgm:cxn modelId="{8A84CFBE-7608-4C60-8B7F-1E3F8DFE8D5F}" type="presParOf" srcId="{F681DBEA-BC35-497F-A680-C41A5419331E}" destId="{F3C48696-EB87-4449-A91C-B1882A9A71CB}" srcOrd="1" destOrd="0" presId="urn:microsoft.com/office/officeart/2005/8/layout/default"/>
    <dgm:cxn modelId="{C187EC7F-5E5B-45D1-97E4-C5809E86B7D2}" type="presParOf" srcId="{F681DBEA-BC35-497F-A680-C41A5419331E}" destId="{E921F556-2458-4DA4-931A-CB723E0EAF59}" srcOrd="2" destOrd="0" presId="urn:microsoft.com/office/officeart/2005/8/layout/default"/>
    <dgm:cxn modelId="{49C22B9F-ABB9-4C22-9EC7-124617528E3C}" type="presParOf" srcId="{F681DBEA-BC35-497F-A680-C41A5419331E}" destId="{AC0566EB-1E19-4A6E-8BC0-A75F02041749}" srcOrd="3" destOrd="0" presId="urn:microsoft.com/office/officeart/2005/8/layout/default"/>
    <dgm:cxn modelId="{2434906B-B147-43CB-AE41-CF8C866A2627}" type="presParOf" srcId="{F681DBEA-BC35-497F-A680-C41A5419331E}" destId="{F1E2C5FD-957A-4C35-8434-135C482182D8}" srcOrd="4" destOrd="0" presId="urn:microsoft.com/office/officeart/2005/8/layout/default"/>
    <dgm:cxn modelId="{8BF3DB66-170A-4AD5-B651-87477AF3F09A}" type="presParOf" srcId="{F681DBEA-BC35-497F-A680-C41A5419331E}" destId="{E578B363-B9BF-40DE-9ABD-82BC3A45D8E7}" srcOrd="5" destOrd="0" presId="urn:microsoft.com/office/officeart/2005/8/layout/default"/>
    <dgm:cxn modelId="{56890D48-D34F-4B43-B720-9FC9247DD519}" type="presParOf" srcId="{F681DBEA-BC35-497F-A680-C41A5419331E}" destId="{BCED66D5-2F5B-4DD8-8D52-F14BA7475F6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F40AE40-AFCD-46E7-BEB1-D9932BEC251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0568075-2C42-4A91-AF0D-560225341C83}">
      <dgm:prSet phldrT="[Текст]" custT="1"/>
      <dgm:spPr/>
      <dgm:t>
        <a:bodyPr/>
        <a:lstStyle/>
        <a:p>
          <a:r>
            <a:rPr lang="ru-RU" sz="1800" dirty="0" smtClean="0"/>
            <a:t>Сюжеты игр современных дошкольников отражают преимущественно бытовую сторону жизни и телевизионную тематику. Профессиональные и общественные сюжеты представлены минимально т.к. часто непонятны детям</a:t>
          </a:r>
          <a:endParaRPr lang="ru-RU" sz="1800" dirty="0"/>
        </a:p>
      </dgm:t>
    </dgm:pt>
    <dgm:pt modelId="{C1D22F88-3864-4EB9-A82F-83EBDB1513CD}" type="parTrans" cxnId="{116E71AF-8B9B-42B5-A71C-EAC019A24AA6}">
      <dgm:prSet/>
      <dgm:spPr/>
      <dgm:t>
        <a:bodyPr/>
        <a:lstStyle/>
        <a:p>
          <a:endParaRPr lang="ru-RU"/>
        </a:p>
      </dgm:t>
    </dgm:pt>
    <dgm:pt modelId="{EC781724-7DB4-4B55-A351-ED898294FADF}" type="sibTrans" cxnId="{116E71AF-8B9B-42B5-A71C-EAC019A24AA6}">
      <dgm:prSet/>
      <dgm:spPr/>
      <dgm:t>
        <a:bodyPr/>
        <a:lstStyle/>
        <a:p>
          <a:endParaRPr lang="ru-RU"/>
        </a:p>
      </dgm:t>
    </dgm:pt>
    <dgm:pt modelId="{8AB2A340-0F12-45AA-AED1-1E0C45C18965}">
      <dgm:prSet phldrT="[Текст]" custT="1"/>
      <dgm:spPr/>
      <dgm:t>
        <a:bodyPr/>
        <a:lstStyle/>
        <a:p>
          <a:r>
            <a:rPr lang="ru-RU" sz="2000" dirty="0" smtClean="0"/>
            <a:t>У большинства современных дошкольников игра не достигает своей развитой формы.</a:t>
          </a:r>
          <a:endParaRPr lang="ru-RU" sz="2000" dirty="0"/>
        </a:p>
      </dgm:t>
    </dgm:pt>
    <dgm:pt modelId="{C01DE125-5F18-4C6A-848D-EA226D665739}" type="parTrans" cxnId="{767FF581-5DFC-42C2-8516-9218010525D6}">
      <dgm:prSet/>
      <dgm:spPr/>
      <dgm:t>
        <a:bodyPr/>
        <a:lstStyle/>
        <a:p>
          <a:endParaRPr lang="ru-RU"/>
        </a:p>
      </dgm:t>
    </dgm:pt>
    <dgm:pt modelId="{1255ED06-238F-453D-8312-6CD70B49E22D}" type="sibTrans" cxnId="{767FF581-5DFC-42C2-8516-9218010525D6}">
      <dgm:prSet/>
      <dgm:spPr/>
      <dgm:t>
        <a:bodyPr/>
        <a:lstStyle/>
        <a:p>
          <a:endParaRPr lang="ru-RU"/>
        </a:p>
      </dgm:t>
    </dgm:pt>
    <dgm:pt modelId="{870EA939-342C-4C2B-96CA-1C9BC1C742E5}">
      <dgm:prSet phldrT="[Текст]" custT="1"/>
      <dgm:spPr/>
      <dgm:t>
        <a:bodyPr/>
        <a:lstStyle/>
        <a:p>
          <a:r>
            <a:rPr lang="ru-RU" sz="2000" dirty="0" smtClean="0"/>
            <a:t>Многим детям трудно наладить контакт в сюжетно-ролевой игре, взять на себя роль лидера, не отступиться от правил игры.</a:t>
          </a:r>
          <a:endParaRPr lang="ru-RU" sz="2000" dirty="0"/>
        </a:p>
      </dgm:t>
    </dgm:pt>
    <dgm:pt modelId="{BC909AFD-DA71-4B50-BE51-6B568E7185BE}" type="parTrans" cxnId="{737E1A3F-F4FC-4D81-82F9-3CFA6A151036}">
      <dgm:prSet/>
      <dgm:spPr/>
      <dgm:t>
        <a:bodyPr/>
        <a:lstStyle/>
        <a:p>
          <a:endParaRPr lang="ru-RU"/>
        </a:p>
      </dgm:t>
    </dgm:pt>
    <dgm:pt modelId="{16D30A93-820E-4EBE-93B2-67516BD7C57A}" type="sibTrans" cxnId="{737E1A3F-F4FC-4D81-82F9-3CFA6A151036}">
      <dgm:prSet/>
      <dgm:spPr/>
      <dgm:t>
        <a:bodyPr/>
        <a:lstStyle/>
        <a:p>
          <a:endParaRPr lang="ru-RU"/>
        </a:p>
      </dgm:t>
    </dgm:pt>
    <dgm:pt modelId="{1D638669-5635-4324-8816-D4684EE8E122}">
      <dgm:prSet phldrT="[Текст]"/>
      <dgm:spPr/>
      <dgm:t>
        <a:bodyPr/>
        <a:lstStyle/>
        <a:p>
          <a:r>
            <a:rPr lang="ru-RU" dirty="0" smtClean="0"/>
            <a:t>Руководство играми дошкольников в детском саду несет на себе отпечаток излишнего дидактизма и осуществляется по аналогии с проведением учебных занятий, часто на устаревшем и неинтересном современным детям содержании в строго регламентированной предметно-игровой среде.</a:t>
          </a:r>
          <a:endParaRPr lang="ru-RU" dirty="0"/>
        </a:p>
      </dgm:t>
    </dgm:pt>
    <dgm:pt modelId="{9D3A25E7-5C07-46F0-BE78-EFCCCB9A8B94}" type="parTrans" cxnId="{228076B1-A693-4369-9EAD-181C2C643BDE}">
      <dgm:prSet/>
      <dgm:spPr/>
      <dgm:t>
        <a:bodyPr/>
        <a:lstStyle/>
        <a:p>
          <a:endParaRPr lang="ru-RU"/>
        </a:p>
      </dgm:t>
    </dgm:pt>
    <dgm:pt modelId="{99A08052-72C1-4142-B044-E63B395DDC43}" type="sibTrans" cxnId="{228076B1-A693-4369-9EAD-181C2C643BDE}">
      <dgm:prSet/>
      <dgm:spPr/>
      <dgm:t>
        <a:bodyPr/>
        <a:lstStyle/>
        <a:p>
          <a:endParaRPr lang="ru-RU"/>
        </a:p>
      </dgm:t>
    </dgm:pt>
    <dgm:pt modelId="{003080F8-2D2A-4681-B914-D666E120C643}">
      <dgm:prSet phldrT="[Текст]" custT="1"/>
      <dgm:spPr/>
      <dgm:t>
        <a:bodyPr/>
        <a:lstStyle/>
        <a:p>
          <a:r>
            <a:rPr lang="ru-RU" sz="2000" dirty="0" smtClean="0"/>
            <a:t>Дошкольники ограничены в присвоении социальных ролей</a:t>
          </a:r>
          <a:endParaRPr lang="ru-RU" sz="2000" dirty="0"/>
        </a:p>
      </dgm:t>
    </dgm:pt>
    <dgm:pt modelId="{C3338C10-6EFD-42D7-AAAC-EF075BA3D88E}" type="parTrans" cxnId="{33D299E8-1216-4311-B083-6778EB7176F2}">
      <dgm:prSet/>
      <dgm:spPr/>
      <dgm:t>
        <a:bodyPr/>
        <a:lstStyle/>
        <a:p>
          <a:endParaRPr lang="ru-RU"/>
        </a:p>
      </dgm:t>
    </dgm:pt>
    <dgm:pt modelId="{2C6CF6D0-23A4-4FB6-9CEF-2E1AA81F48D3}" type="sibTrans" cxnId="{33D299E8-1216-4311-B083-6778EB7176F2}">
      <dgm:prSet/>
      <dgm:spPr/>
      <dgm:t>
        <a:bodyPr/>
        <a:lstStyle/>
        <a:p>
          <a:endParaRPr lang="ru-RU"/>
        </a:p>
      </dgm:t>
    </dgm:pt>
    <dgm:pt modelId="{33203070-FA92-4E85-8B13-EEA4A9BF96F0}">
      <dgm:prSet phldrT="[Текст]" custT="1"/>
      <dgm:spPr/>
      <dgm:t>
        <a:bodyPr/>
        <a:lstStyle/>
        <a:p>
          <a:r>
            <a:rPr lang="ru-RU" sz="2000" dirty="0" smtClean="0"/>
            <a:t>Уровень развития игры современных дошкольников значительно ниже, чем у их сверстников середины прошлого века.</a:t>
          </a:r>
          <a:endParaRPr lang="ru-RU" sz="2000" dirty="0"/>
        </a:p>
      </dgm:t>
    </dgm:pt>
    <dgm:pt modelId="{B8EF584D-3F20-4CF8-865C-E6844433AFD1}" type="parTrans" cxnId="{43B0FBB2-9369-4DA1-8930-63DA45BE0C54}">
      <dgm:prSet/>
      <dgm:spPr/>
      <dgm:t>
        <a:bodyPr/>
        <a:lstStyle/>
        <a:p>
          <a:endParaRPr lang="ru-RU"/>
        </a:p>
      </dgm:t>
    </dgm:pt>
    <dgm:pt modelId="{8609CA23-E505-4435-972C-C80D8DB75189}" type="sibTrans" cxnId="{43B0FBB2-9369-4DA1-8930-63DA45BE0C54}">
      <dgm:prSet/>
      <dgm:spPr/>
      <dgm:t>
        <a:bodyPr/>
        <a:lstStyle/>
        <a:p>
          <a:endParaRPr lang="ru-RU"/>
        </a:p>
      </dgm:t>
    </dgm:pt>
    <dgm:pt modelId="{3DF3508F-F481-4F3B-81E3-87186D54277B}" type="pres">
      <dgm:prSet presAssocID="{DF40AE40-AFCD-46E7-BEB1-D9932BEC251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1F7652-FAE9-4AEB-892F-F848F2ACF176}" type="pres">
      <dgm:prSet presAssocID="{90568075-2C42-4A91-AF0D-560225341C8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2FB71-AE60-4EBD-8190-A78151DE89DC}" type="pres">
      <dgm:prSet presAssocID="{EC781724-7DB4-4B55-A351-ED898294FADF}" presName="sibTrans" presStyleCnt="0"/>
      <dgm:spPr/>
    </dgm:pt>
    <dgm:pt modelId="{F9F9E770-158C-4534-8C0C-8EE12301E4CF}" type="pres">
      <dgm:prSet presAssocID="{8AB2A340-0F12-45AA-AED1-1E0C45C1896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918CB-FBE0-4261-88CC-21829F226F1C}" type="pres">
      <dgm:prSet presAssocID="{1255ED06-238F-453D-8312-6CD70B49E22D}" presName="sibTrans" presStyleCnt="0"/>
      <dgm:spPr/>
    </dgm:pt>
    <dgm:pt modelId="{57F809D3-715F-42F8-A757-6E015B586AEE}" type="pres">
      <dgm:prSet presAssocID="{870EA939-342C-4C2B-96CA-1C9BC1C742E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B972C-EBC0-4401-AA19-B5C81D4D0DC7}" type="pres">
      <dgm:prSet presAssocID="{16D30A93-820E-4EBE-93B2-67516BD7C57A}" presName="sibTrans" presStyleCnt="0"/>
      <dgm:spPr/>
    </dgm:pt>
    <dgm:pt modelId="{D5EFD6B8-8602-46F0-990F-88A6054B92AD}" type="pres">
      <dgm:prSet presAssocID="{1D638669-5635-4324-8816-D4684EE8E12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C3959-216A-4842-817D-63BBD36CBFB0}" type="pres">
      <dgm:prSet presAssocID="{99A08052-72C1-4142-B044-E63B395DDC43}" presName="sibTrans" presStyleCnt="0"/>
      <dgm:spPr/>
    </dgm:pt>
    <dgm:pt modelId="{A682844E-E982-4B21-A090-C4B84542A93A}" type="pres">
      <dgm:prSet presAssocID="{003080F8-2D2A-4681-B914-D666E120C64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B6022-1671-49F5-8D78-58451881F7ED}" type="pres">
      <dgm:prSet presAssocID="{2C6CF6D0-23A4-4FB6-9CEF-2E1AA81F48D3}" presName="sibTrans" presStyleCnt="0"/>
      <dgm:spPr/>
    </dgm:pt>
    <dgm:pt modelId="{C66337C7-3779-4467-A03C-C1E0322C89E6}" type="pres">
      <dgm:prSet presAssocID="{33203070-FA92-4E85-8B13-EEA4A9BF96F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F80B67-810B-40C3-A33C-8598068ED319}" type="presOf" srcId="{90568075-2C42-4A91-AF0D-560225341C83}" destId="{221F7652-FAE9-4AEB-892F-F848F2ACF176}" srcOrd="0" destOrd="0" presId="urn:microsoft.com/office/officeart/2005/8/layout/default"/>
    <dgm:cxn modelId="{228076B1-A693-4369-9EAD-181C2C643BDE}" srcId="{DF40AE40-AFCD-46E7-BEB1-D9932BEC251F}" destId="{1D638669-5635-4324-8816-D4684EE8E122}" srcOrd="3" destOrd="0" parTransId="{9D3A25E7-5C07-46F0-BE78-EFCCCB9A8B94}" sibTransId="{99A08052-72C1-4142-B044-E63B395DDC43}"/>
    <dgm:cxn modelId="{FB8A0A6F-4296-4C3B-B5F0-73420075386C}" type="presOf" srcId="{1D638669-5635-4324-8816-D4684EE8E122}" destId="{D5EFD6B8-8602-46F0-990F-88A6054B92AD}" srcOrd="0" destOrd="0" presId="urn:microsoft.com/office/officeart/2005/8/layout/default"/>
    <dgm:cxn modelId="{33D299E8-1216-4311-B083-6778EB7176F2}" srcId="{DF40AE40-AFCD-46E7-BEB1-D9932BEC251F}" destId="{003080F8-2D2A-4681-B914-D666E120C643}" srcOrd="4" destOrd="0" parTransId="{C3338C10-6EFD-42D7-AAAC-EF075BA3D88E}" sibTransId="{2C6CF6D0-23A4-4FB6-9CEF-2E1AA81F48D3}"/>
    <dgm:cxn modelId="{43B0FBB2-9369-4DA1-8930-63DA45BE0C54}" srcId="{DF40AE40-AFCD-46E7-BEB1-D9932BEC251F}" destId="{33203070-FA92-4E85-8B13-EEA4A9BF96F0}" srcOrd="5" destOrd="0" parTransId="{B8EF584D-3F20-4CF8-865C-E6844433AFD1}" sibTransId="{8609CA23-E505-4435-972C-C80D8DB75189}"/>
    <dgm:cxn modelId="{F4FA9493-57CB-419D-9DDD-B6C085658990}" type="presOf" srcId="{33203070-FA92-4E85-8B13-EEA4A9BF96F0}" destId="{C66337C7-3779-4467-A03C-C1E0322C89E6}" srcOrd="0" destOrd="0" presId="urn:microsoft.com/office/officeart/2005/8/layout/default"/>
    <dgm:cxn modelId="{4ED8E4E9-00EA-40D2-BA09-5544AD399E0F}" type="presOf" srcId="{8AB2A340-0F12-45AA-AED1-1E0C45C18965}" destId="{F9F9E770-158C-4534-8C0C-8EE12301E4CF}" srcOrd="0" destOrd="0" presId="urn:microsoft.com/office/officeart/2005/8/layout/default"/>
    <dgm:cxn modelId="{67109FED-1022-4F31-8833-AC14017D9E41}" type="presOf" srcId="{003080F8-2D2A-4681-B914-D666E120C643}" destId="{A682844E-E982-4B21-A090-C4B84542A93A}" srcOrd="0" destOrd="0" presId="urn:microsoft.com/office/officeart/2005/8/layout/default"/>
    <dgm:cxn modelId="{767FF581-5DFC-42C2-8516-9218010525D6}" srcId="{DF40AE40-AFCD-46E7-BEB1-D9932BEC251F}" destId="{8AB2A340-0F12-45AA-AED1-1E0C45C18965}" srcOrd="1" destOrd="0" parTransId="{C01DE125-5F18-4C6A-848D-EA226D665739}" sibTransId="{1255ED06-238F-453D-8312-6CD70B49E22D}"/>
    <dgm:cxn modelId="{7D09BF26-A37C-4AF7-8516-DFF7C244FD6F}" type="presOf" srcId="{870EA939-342C-4C2B-96CA-1C9BC1C742E5}" destId="{57F809D3-715F-42F8-A757-6E015B586AEE}" srcOrd="0" destOrd="0" presId="urn:microsoft.com/office/officeart/2005/8/layout/default"/>
    <dgm:cxn modelId="{737E1A3F-F4FC-4D81-82F9-3CFA6A151036}" srcId="{DF40AE40-AFCD-46E7-BEB1-D9932BEC251F}" destId="{870EA939-342C-4C2B-96CA-1C9BC1C742E5}" srcOrd="2" destOrd="0" parTransId="{BC909AFD-DA71-4B50-BE51-6B568E7185BE}" sibTransId="{16D30A93-820E-4EBE-93B2-67516BD7C57A}"/>
    <dgm:cxn modelId="{F8C6C139-2F3C-43CE-B482-52F0FAD3203B}" type="presOf" srcId="{DF40AE40-AFCD-46E7-BEB1-D9932BEC251F}" destId="{3DF3508F-F481-4F3B-81E3-87186D54277B}" srcOrd="0" destOrd="0" presId="urn:microsoft.com/office/officeart/2005/8/layout/default"/>
    <dgm:cxn modelId="{116E71AF-8B9B-42B5-A71C-EAC019A24AA6}" srcId="{DF40AE40-AFCD-46E7-BEB1-D9932BEC251F}" destId="{90568075-2C42-4A91-AF0D-560225341C83}" srcOrd="0" destOrd="0" parTransId="{C1D22F88-3864-4EB9-A82F-83EBDB1513CD}" sibTransId="{EC781724-7DB4-4B55-A351-ED898294FADF}"/>
    <dgm:cxn modelId="{683373C7-3689-4EE6-8FC5-359611022885}" type="presParOf" srcId="{3DF3508F-F481-4F3B-81E3-87186D54277B}" destId="{221F7652-FAE9-4AEB-892F-F848F2ACF176}" srcOrd="0" destOrd="0" presId="urn:microsoft.com/office/officeart/2005/8/layout/default"/>
    <dgm:cxn modelId="{85918C0E-71B8-463E-9142-7BCF91E33D98}" type="presParOf" srcId="{3DF3508F-F481-4F3B-81E3-87186D54277B}" destId="{2E52FB71-AE60-4EBD-8190-A78151DE89DC}" srcOrd="1" destOrd="0" presId="urn:microsoft.com/office/officeart/2005/8/layout/default"/>
    <dgm:cxn modelId="{75B92081-85D1-4923-9426-566C26EA2687}" type="presParOf" srcId="{3DF3508F-F481-4F3B-81E3-87186D54277B}" destId="{F9F9E770-158C-4534-8C0C-8EE12301E4CF}" srcOrd="2" destOrd="0" presId="urn:microsoft.com/office/officeart/2005/8/layout/default"/>
    <dgm:cxn modelId="{D6CD229E-7CA9-4C98-B916-C83ABAD194E9}" type="presParOf" srcId="{3DF3508F-F481-4F3B-81E3-87186D54277B}" destId="{EFD918CB-FBE0-4261-88CC-21829F226F1C}" srcOrd="3" destOrd="0" presId="urn:microsoft.com/office/officeart/2005/8/layout/default"/>
    <dgm:cxn modelId="{DB1DD4B8-73AB-40C4-8BC4-51B4141B7FCB}" type="presParOf" srcId="{3DF3508F-F481-4F3B-81E3-87186D54277B}" destId="{57F809D3-715F-42F8-A757-6E015B586AEE}" srcOrd="4" destOrd="0" presId="urn:microsoft.com/office/officeart/2005/8/layout/default"/>
    <dgm:cxn modelId="{2AF8C5CA-B63F-41AF-A52D-817102E53F94}" type="presParOf" srcId="{3DF3508F-F481-4F3B-81E3-87186D54277B}" destId="{FDFB972C-EBC0-4401-AA19-B5C81D4D0DC7}" srcOrd="5" destOrd="0" presId="urn:microsoft.com/office/officeart/2005/8/layout/default"/>
    <dgm:cxn modelId="{C6CDE548-FC58-4AE4-B368-C4085348035C}" type="presParOf" srcId="{3DF3508F-F481-4F3B-81E3-87186D54277B}" destId="{D5EFD6B8-8602-46F0-990F-88A6054B92AD}" srcOrd="6" destOrd="0" presId="urn:microsoft.com/office/officeart/2005/8/layout/default"/>
    <dgm:cxn modelId="{DBBDAA28-E3B8-4DCF-BB72-729A7B64DFBD}" type="presParOf" srcId="{3DF3508F-F481-4F3B-81E3-87186D54277B}" destId="{E3BC3959-216A-4842-817D-63BBD36CBFB0}" srcOrd="7" destOrd="0" presId="urn:microsoft.com/office/officeart/2005/8/layout/default"/>
    <dgm:cxn modelId="{1D9B4A08-2CFB-4338-8DC0-339D723592A0}" type="presParOf" srcId="{3DF3508F-F481-4F3B-81E3-87186D54277B}" destId="{A682844E-E982-4B21-A090-C4B84542A93A}" srcOrd="8" destOrd="0" presId="urn:microsoft.com/office/officeart/2005/8/layout/default"/>
    <dgm:cxn modelId="{CB2D562D-0692-4EAE-92EC-E99A337E624E}" type="presParOf" srcId="{3DF3508F-F481-4F3B-81E3-87186D54277B}" destId="{170B6022-1671-49F5-8D78-58451881F7ED}" srcOrd="9" destOrd="0" presId="urn:microsoft.com/office/officeart/2005/8/layout/default"/>
    <dgm:cxn modelId="{6AAFF842-3914-45E0-9E46-B8EEF6422DCC}" type="presParOf" srcId="{3DF3508F-F481-4F3B-81E3-87186D54277B}" destId="{C66337C7-3779-4467-A03C-C1E0322C89E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6DCFF6-5AF3-49AD-A506-35F08EA4C42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F365BA-B9E9-4FC0-B014-E5F72CF2A977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Основная функция игры </a:t>
          </a:r>
          <a:r>
            <a:rPr lang="ru-RU" b="0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заключается в «подготовке к взрослой жизни». Происходит формирование поведения, отрабатываются навыки будущего социального взаимодействия.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60EE95-8FA4-4C05-8C20-7389530AF964}" type="parTrans" cxnId="{48214E87-E6D1-4AE5-B154-2A84E45B8212}">
      <dgm:prSet/>
      <dgm:spPr/>
      <dgm:t>
        <a:bodyPr/>
        <a:lstStyle/>
        <a:p>
          <a:endParaRPr lang="ru-RU"/>
        </a:p>
      </dgm:t>
    </dgm:pt>
    <dgm:pt modelId="{FF2E09CA-84A6-4F30-BF42-C2EF533E684C}" type="sibTrans" cxnId="{48214E87-E6D1-4AE5-B154-2A84E45B8212}">
      <dgm:prSet/>
      <dgm:spPr/>
      <dgm:t>
        <a:bodyPr/>
        <a:lstStyle/>
        <a:p>
          <a:endParaRPr lang="ru-RU"/>
        </a:p>
      </dgm:t>
    </dgm:pt>
    <dgm:pt modelId="{E9FAFAB4-9063-4B34-A399-CF4CDAF0A9BD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Ориентировочно </a:t>
          </a:r>
          <a:r>
            <a:rPr lang="ru-RU" b="0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исследовательская или познавательная. Заключается она в том, что с помощью игры происходит накопление знаний о предметах и явлениях окружающего мира, их многообразии и свойствах.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4E4047-50A2-4415-94FF-B4D7E2A475B5}" type="parTrans" cxnId="{88CAB744-ED54-4644-927E-9C058EB944A3}">
      <dgm:prSet/>
      <dgm:spPr/>
      <dgm:t>
        <a:bodyPr/>
        <a:lstStyle/>
        <a:p>
          <a:endParaRPr lang="ru-RU"/>
        </a:p>
      </dgm:t>
    </dgm:pt>
    <dgm:pt modelId="{98CEDA71-3C3D-453F-8BE5-38C900E65D13}" type="sibTrans" cxnId="{88CAB744-ED54-4644-927E-9C058EB944A3}">
      <dgm:prSet/>
      <dgm:spPr/>
      <dgm:t>
        <a:bodyPr/>
        <a:lstStyle/>
        <a:p>
          <a:endParaRPr lang="ru-RU"/>
        </a:p>
      </dgm:t>
    </dgm:pt>
    <dgm:pt modelId="{8C949724-EA06-4E93-B14D-D381F0476745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функция</a:t>
          </a:r>
          <a:r>
            <a:rPr lang="ru-RU" b="0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помогает представителям животного мира развивать качества, которые являются характерными для данного вида: реакционность, быстроту, ловкость и т.д.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A6C863-0988-43B8-A931-354E01D033BC}" type="parTrans" cxnId="{6E9847CC-6959-4565-9D78-30F32BDAFD88}">
      <dgm:prSet/>
      <dgm:spPr/>
      <dgm:t>
        <a:bodyPr/>
        <a:lstStyle/>
        <a:p>
          <a:endParaRPr lang="ru-RU"/>
        </a:p>
      </dgm:t>
    </dgm:pt>
    <dgm:pt modelId="{73CE366D-39AD-4526-BA42-02216919C402}" type="sibTrans" cxnId="{6E9847CC-6959-4565-9D78-30F32BDAFD88}">
      <dgm:prSet/>
      <dgm:spPr/>
      <dgm:t>
        <a:bodyPr/>
        <a:lstStyle/>
        <a:p>
          <a:endParaRPr lang="ru-RU"/>
        </a:p>
      </dgm:t>
    </dgm:pt>
    <dgm:pt modelId="{2DB17D3D-C2EE-43C7-B237-2425421191EF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Функция социализации</a:t>
          </a:r>
          <a:r>
            <a:rPr lang="ru-RU" b="0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которая выражается в приобретении посредством игры навыков общения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D41F53-34FF-4BC4-943A-135D6D8D9617}" type="parTrans" cxnId="{6E4109C0-538E-4C28-8618-C432D226378A}">
      <dgm:prSet/>
      <dgm:spPr/>
      <dgm:t>
        <a:bodyPr/>
        <a:lstStyle/>
        <a:p>
          <a:endParaRPr lang="ru-RU"/>
        </a:p>
      </dgm:t>
    </dgm:pt>
    <dgm:pt modelId="{FFD26DAB-0AB1-4CD2-BE35-613A2B99F18F}" type="sibTrans" cxnId="{6E4109C0-538E-4C28-8618-C432D226378A}">
      <dgm:prSet/>
      <dgm:spPr/>
      <dgm:t>
        <a:bodyPr/>
        <a:lstStyle/>
        <a:p>
          <a:endParaRPr lang="ru-RU"/>
        </a:p>
      </dgm:t>
    </dgm:pt>
    <dgm:pt modelId="{99A1E567-AD45-4131-BB3C-EE061303F07D}" type="pres">
      <dgm:prSet presAssocID="{2A6DCFF6-5AF3-49AD-A506-35F08EA4C4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F5E156-8DF3-41A6-9960-BE685E10D36C}" type="pres">
      <dgm:prSet presAssocID="{2CF365BA-B9E9-4FC0-B014-E5F72CF2A977}" presName="node" presStyleLbl="node1" presStyleIdx="0" presStyleCnt="4" custScaleX="142505" custLinFactNeighborX="-12356" custLinFactNeighborY="2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EF17C-AE11-4F4F-AF0B-C2EEFB517242}" type="pres">
      <dgm:prSet presAssocID="{FF2E09CA-84A6-4F30-BF42-C2EF533E684C}" presName="sibTrans" presStyleCnt="0"/>
      <dgm:spPr/>
    </dgm:pt>
    <dgm:pt modelId="{D273423F-FFD4-42F8-8219-BE3B735CA565}" type="pres">
      <dgm:prSet presAssocID="{E9FAFAB4-9063-4B34-A399-CF4CDAF0A9BD}" presName="node" presStyleLbl="node1" presStyleIdx="1" presStyleCnt="4" custScaleX="139380" custLinFactNeighborX="-1544" custLinFactNeighborY="5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C9867-B7DD-4D1A-A6F0-6DCAB7C4CFC0}" type="pres">
      <dgm:prSet presAssocID="{98CEDA71-3C3D-453F-8BE5-38C900E65D13}" presName="sibTrans" presStyleCnt="0"/>
      <dgm:spPr/>
    </dgm:pt>
    <dgm:pt modelId="{1F8F0020-9099-46B9-8220-F26ED8124CE8}" type="pres">
      <dgm:prSet presAssocID="{8C949724-EA06-4E93-B14D-D381F0476745}" presName="node" presStyleLbl="node1" presStyleIdx="2" presStyleCnt="4" custScaleX="142471" custLinFactNeighborX="-11584" custLinFactNeighborY="-5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F1A41-FB1B-4E92-9AA9-39DD08465A0A}" type="pres">
      <dgm:prSet presAssocID="{73CE366D-39AD-4526-BA42-02216919C402}" presName="sibTrans" presStyleCnt="0"/>
      <dgm:spPr/>
    </dgm:pt>
    <dgm:pt modelId="{5EAFB228-29BD-4781-83A4-C4A5548AA33F}" type="pres">
      <dgm:prSet presAssocID="{2DB17D3D-C2EE-43C7-B237-2425421191EF}" presName="node" presStyleLbl="node1" presStyleIdx="3" presStyleCnt="4" custScaleX="140186" custLinFactNeighborX="-1157" custLinFactNeighborY="-2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8C48D7-6E20-4179-8D08-414EBD33E7C7}" type="presOf" srcId="{2A6DCFF6-5AF3-49AD-A506-35F08EA4C42D}" destId="{99A1E567-AD45-4131-BB3C-EE061303F07D}" srcOrd="0" destOrd="0" presId="urn:microsoft.com/office/officeart/2005/8/layout/default"/>
    <dgm:cxn modelId="{48214E87-E6D1-4AE5-B154-2A84E45B8212}" srcId="{2A6DCFF6-5AF3-49AD-A506-35F08EA4C42D}" destId="{2CF365BA-B9E9-4FC0-B014-E5F72CF2A977}" srcOrd="0" destOrd="0" parTransId="{7460EE95-8FA4-4C05-8C20-7389530AF964}" sibTransId="{FF2E09CA-84A6-4F30-BF42-C2EF533E684C}"/>
    <dgm:cxn modelId="{BD545598-73A6-4969-8ED6-FF04DA910216}" type="presOf" srcId="{2DB17D3D-C2EE-43C7-B237-2425421191EF}" destId="{5EAFB228-29BD-4781-83A4-C4A5548AA33F}" srcOrd="0" destOrd="0" presId="urn:microsoft.com/office/officeart/2005/8/layout/default"/>
    <dgm:cxn modelId="{6E9847CC-6959-4565-9D78-30F32BDAFD88}" srcId="{2A6DCFF6-5AF3-49AD-A506-35F08EA4C42D}" destId="{8C949724-EA06-4E93-B14D-D381F0476745}" srcOrd="2" destOrd="0" parTransId="{45A6C863-0988-43B8-A931-354E01D033BC}" sibTransId="{73CE366D-39AD-4526-BA42-02216919C402}"/>
    <dgm:cxn modelId="{88CAB744-ED54-4644-927E-9C058EB944A3}" srcId="{2A6DCFF6-5AF3-49AD-A506-35F08EA4C42D}" destId="{E9FAFAB4-9063-4B34-A399-CF4CDAF0A9BD}" srcOrd="1" destOrd="0" parTransId="{244E4047-50A2-4415-94FF-B4D7E2A475B5}" sibTransId="{98CEDA71-3C3D-453F-8BE5-38C900E65D13}"/>
    <dgm:cxn modelId="{BAC30A03-65B3-4C2B-9E31-485B7FC34DBF}" type="presOf" srcId="{E9FAFAB4-9063-4B34-A399-CF4CDAF0A9BD}" destId="{D273423F-FFD4-42F8-8219-BE3B735CA565}" srcOrd="0" destOrd="0" presId="urn:microsoft.com/office/officeart/2005/8/layout/default"/>
    <dgm:cxn modelId="{ED1E2414-CBF3-421D-BE6A-A0A64310F65D}" type="presOf" srcId="{8C949724-EA06-4E93-B14D-D381F0476745}" destId="{1F8F0020-9099-46B9-8220-F26ED8124CE8}" srcOrd="0" destOrd="0" presId="urn:microsoft.com/office/officeart/2005/8/layout/default"/>
    <dgm:cxn modelId="{465DD4AD-CA56-4049-97F3-96EA2CAC4472}" type="presOf" srcId="{2CF365BA-B9E9-4FC0-B014-E5F72CF2A977}" destId="{DAF5E156-8DF3-41A6-9960-BE685E10D36C}" srcOrd="0" destOrd="0" presId="urn:microsoft.com/office/officeart/2005/8/layout/default"/>
    <dgm:cxn modelId="{6E4109C0-538E-4C28-8618-C432D226378A}" srcId="{2A6DCFF6-5AF3-49AD-A506-35F08EA4C42D}" destId="{2DB17D3D-C2EE-43C7-B237-2425421191EF}" srcOrd="3" destOrd="0" parTransId="{7DD41F53-34FF-4BC4-943A-135D6D8D9617}" sibTransId="{FFD26DAB-0AB1-4CD2-BE35-613A2B99F18F}"/>
    <dgm:cxn modelId="{CE6F8760-15F3-4A40-B5CA-09F3A80A4955}" type="presParOf" srcId="{99A1E567-AD45-4131-BB3C-EE061303F07D}" destId="{DAF5E156-8DF3-41A6-9960-BE685E10D36C}" srcOrd="0" destOrd="0" presId="urn:microsoft.com/office/officeart/2005/8/layout/default"/>
    <dgm:cxn modelId="{84CEF5DE-E2A1-41F0-A802-604F64A6DB2F}" type="presParOf" srcId="{99A1E567-AD45-4131-BB3C-EE061303F07D}" destId="{260EF17C-AE11-4F4F-AF0B-C2EEFB517242}" srcOrd="1" destOrd="0" presId="urn:microsoft.com/office/officeart/2005/8/layout/default"/>
    <dgm:cxn modelId="{75595F37-5BBB-4EA9-92CA-283F5218752E}" type="presParOf" srcId="{99A1E567-AD45-4131-BB3C-EE061303F07D}" destId="{D273423F-FFD4-42F8-8219-BE3B735CA565}" srcOrd="2" destOrd="0" presId="urn:microsoft.com/office/officeart/2005/8/layout/default"/>
    <dgm:cxn modelId="{A0D58E5A-9BB7-4E96-97F2-F7482A7032B1}" type="presParOf" srcId="{99A1E567-AD45-4131-BB3C-EE061303F07D}" destId="{F5BC9867-B7DD-4D1A-A6F0-6DCAB7C4CFC0}" srcOrd="3" destOrd="0" presId="urn:microsoft.com/office/officeart/2005/8/layout/default"/>
    <dgm:cxn modelId="{AFB01651-3052-44D5-A3B5-D9CE15C04D3D}" type="presParOf" srcId="{99A1E567-AD45-4131-BB3C-EE061303F07D}" destId="{1F8F0020-9099-46B9-8220-F26ED8124CE8}" srcOrd="4" destOrd="0" presId="urn:microsoft.com/office/officeart/2005/8/layout/default"/>
    <dgm:cxn modelId="{2972E017-FC35-46E0-8AD3-7F7CEFAA83EF}" type="presParOf" srcId="{99A1E567-AD45-4131-BB3C-EE061303F07D}" destId="{B34F1A41-FB1B-4E92-9AA9-39DD08465A0A}" srcOrd="5" destOrd="0" presId="urn:microsoft.com/office/officeart/2005/8/layout/default"/>
    <dgm:cxn modelId="{61ED975C-3269-4A7E-BC34-4BF7ECF510DE}" type="presParOf" srcId="{99A1E567-AD45-4131-BB3C-EE061303F07D}" destId="{5EAFB228-29BD-4781-83A4-C4A5548AA33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86DEFD-DDBA-4692-AF56-CCC3229D596C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42C1A1D-C8E9-4AE1-A34E-DD372F8FAF3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</a:t>
          </a:r>
          <a:r>
            <a:rPr lang="ru-RU" sz="24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Фребель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будучи первым среди педагогов, кто выдвинул положение об игре как особом средстве воспитания, в основу своей классификации положил принцип дифференцированного влияния игр на развитие ума (умственные игры), внешних органов чувств (сенсорные игры), движений (моторные игры).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B8B4E-33BA-4244-A3BD-5D5A7AA25D97}" type="parTrans" cxnId="{D78E7647-9178-40BC-8DAC-C23D4A81E4F0}">
      <dgm:prSet/>
      <dgm:spPr/>
      <dgm:t>
        <a:bodyPr/>
        <a:lstStyle/>
        <a:p>
          <a:endParaRPr lang="ru-RU"/>
        </a:p>
      </dgm:t>
    </dgm:pt>
    <dgm:pt modelId="{7A0D35C2-7F46-420B-ACB6-E1CF609A4BA0}" type="sibTrans" cxnId="{D78E7647-9178-40BC-8DAC-C23D4A81E4F0}">
      <dgm:prSet/>
      <dgm:spPr/>
      <dgm:t>
        <a:bodyPr/>
        <a:lstStyle/>
        <a:p>
          <a:endParaRPr lang="ru-RU"/>
        </a:p>
      </dgm:t>
    </dgm:pt>
    <dgm:pt modelId="{DB761314-7D25-4A87-8C18-B8460B71BF1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Характеристика видов игр по их педагогическому значению есть и у немецкого психолога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К. </a:t>
          </a:r>
          <a:r>
            <a:rPr lang="ru-RU" sz="20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Гроса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подвижные, умственные, сенсорные, развивающие волю отнесены К. </a:t>
          </a:r>
          <a:r>
            <a:rPr lang="ru-RU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Гросом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 «играм обычных функций».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Вторую группу игр, по его классификации, составляют «игры специальных функций». Эти игры представляют собой упражнения с целью совершенствования инстинктов (семейные игры, игры в охо­ту, ухаживание и др.). </a:t>
          </a:r>
        </a:p>
        <a:p>
          <a:endParaRPr lang="ru-RU" sz="2000" dirty="0"/>
        </a:p>
      </dgm:t>
    </dgm:pt>
    <dgm:pt modelId="{C4D335D4-AC07-44D9-B760-AB00EFF52D34}" type="parTrans" cxnId="{3131F44A-0505-488B-8931-F7867A480155}">
      <dgm:prSet/>
      <dgm:spPr/>
      <dgm:t>
        <a:bodyPr/>
        <a:lstStyle/>
        <a:p>
          <a:endParaRPr lang="ru-RU"/>
        </a:p>
      </dgm:t>
    </dgm:pt>
    <dgm:pt modelId="{4A723B39-8D06-4A3C-8791-7C7EBD349BB9}" type="sibTrans" cxnId="{3131F44A-0505-488B-8931-F7867A480155}">
      <dgm:prSet/>
      <dgm:spPr/>
      <dgm:t>
        <a:bodyPr/>
        <a:lstStyle/>
        <a:p>
          <a:endParaRPr lang="ru-RU"/>
        </a:p>
      </dgm:t>
    </dgm:pt>
    <dgm:pt modelId="{57103B84-FB73-40BD-81C0-4BCE588D7C99}" type="pres">
      <dgm:prSet presAssocID="{CB86DEFD-DDBA-4692-AF56-CCC3229D596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CE2F50-77C4-4B44-AF06-F4E23CD8CB40}" type="pres">
      <dgm:prSet presAssocID="{F42C1A1D-C8E9-4AE1-A34E-DD372F8FAF33}" presName="node" presStyleLbl="node1" presStyleIdx="0" presStyleCnt="2" custScaleY="111320" custLinFactNeighborX="-10087" custLinFactNeighborY="39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47105-52E5-4BD7-98EA-7D0E56390236}" type="pres">
      <dgm:prSet presAssocID="{7A0D35C2-7F46-420B-ACB6-E1CF609A4BA0}" presName="sibTrans" presStyleCnt="0"/>
      <dgm:spPr/>
    </dgm:pt>
    <dgm:pt modelId="{8DBA4509-7A5E-4AEE-9EC7-9B77586CEAB3}" type="pres">
      <dgm:prSet presAssocID="{DB761314-7D25-4A87-8C18-B8460B71BF13}" presName="node" presStyleLbl="node1" presStyleIdx="1" presStyleCnt="2" custScaleY="109958" custLinFactNeighborX="-970" custLinFactNeighborY="1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31F44A-0505-488B-8931-F7867A480155}" srcId="{CB86DEFD-DDBA-4692-AF56-CCC3229D596C}" destId="{DB761314-7D25-4A87-8C18-B8460B71BF13}" srcOrd="1" destOrd="0" parTransId="{C4D335D4-AC07-44D9-B760-AB00EFF52D34}" sibTransId="{4A723B39-8D06-4A3C-8791-7C7EBD349BB9}"/>
    <dgm:cxn modelId="{6DFC34D1-DD4B-452D-9811-50AEECCB42DB}" type="presOf" srcId="{F42C1A1D-C8E9-4AE1-A34E-DD372F8FAF33}" destId="{E2CE2F50-77C4-4B44-AF06-F4E23CD8CB40}" srcOrd="0" destOrd="0" presId="urn:microsoft.com/office/officeart/2005/8/layout/default"/>
    <dgm:cxn modelId="{58262AC4-E345-40DB-B9AE-B7C8E62726CF}" type="presOf" srcId="{DB761314-7D25-4A87-8C18-B8460B71BF13}" destId="{8DBA4509-7A5E-4AEE-9EC7-9B77586CEAB3}" srcOrd="0" destOrd="0" presId="urn:microsoft.com/office/officeart/2005/8/layout/default"/>
    <dgm:cxn modelId="{D78E7647-9178-40BC-8DAC-C23D4A81E4F0}" srcId="{CB86DEFD-DDBA-4692-AF56-CCC3229D596C}" destId="{F42C1A1D-C8E9-4AE1-A34E-DD372F8FAF33}" srcOrd="0" destOrd="0" parTransId="{34FB8B4E-33BA-4244-A3BD-5D5A7AA25D97}" sibTransId="{7A0D35C2-7F46-420B-ACB6-E1CF609A4BA0}"/>
    <dgm:cxn modelId="{0CE9F1FB-47F4-4130-A62F-A2AEC8402064}" type="presOf" srcId="{CB86DEFD-DDBA-4692-AF56-CCC3229D596C}" destId="{57103B84-FB73-40BD-81C0-4BCE588D7C99}" srcOrd="0" destOrd="0" presId="urn:microsoft.com/office/officeart/2005/8/layout/default"/>
    <dgm:cxn modelId="{BB693556-4372-4E65-AF99-3BBF4A94933C}" type="presParOf" srcId="{57103B84-FB73-40BD-81C0-4BCE588D7C99}" destId="{E2CE2F50-77C4-4B44-AF06-F4E23CD8CB40}" srcOrd="0" destOrd="0" presId="urn:microsoft.com/office/officeart/2005/8/layout/default"/>
    <dgm:cxn modelId="{87A92B28-652D-4C6F-BA82-D1B36430DEEF}" type="presParOf" srcId="{57103B84-FB73-40BD-81C0-4BCE588D7C99}" destId="{79947105-52E5-4BD7-98EA-7D0E56390236}" srcOrd="1" destOrd="0" presId="urn:microsoft.com/office/officeart/2005/8/layout/default"/>
    <dgm:cxn modelId="{4298A138-9CFE-43E6-8A09-FF11C5FE243C}" type="presParOf" srcId="{57103B84-FB73-40BD-81C0-4BCE588D7C99}" destId="{8DBA4509-7A5E-4AEE-9EC7-9B77586CEAB3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8767FF-52A7-47D5-8881-930AA905005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F02DA69-CEDD-44CA-84A1-CF014C84E5B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П. Ф. Лесгафта, Н. К. Крупской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Классификация, базирующаяся на степени самостоятельности и творчества детей в игре. </a:t>
          </a:r>
        </a:p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делятся на две группы : </a:t>
          </a:r>
        </a:p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игры, придуманные самими детьми, и игры, придуманные взрослыми. Первые Крупская называла творческими, подчеркивая их главную особенность - самостоятельный характер. Такое название сохранилось и в традиционной для отечественной дошкольной педагогики классификации детских игр. </a:t>
          </a:r>
        </a:p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Другую группу игр в этой классификации составляют игры с правилами.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DD46C7-4451-4D84-BC41-8C30FE8CDB74}" type="parTrans" cxnId="{0952CAE2-7984-4AAB-B3FD-FA315FC11978}">
      <dgm:prSet/>
      <dgm:spPr/>
      <dgm:t>
        <a:bodyPr/>
        <a:lstStyle/>
        <a:p>
          <a:endParaRPr lang="ru-RU"/>
        </a:p>
      </dgm:t>
    </dgm:pt>
    <dgm:pt modelId="{358CD748-8DA3-4EE4-9DC3-90FA8A02A6FD}" type="sibTrans" cxnId="{0952CAE2-7984-4AAB-B3FD-FA315FC11978}">
      <dgm:prSet/>
      <dgm:spPr/>
      <dgm:t>
        <a:bodyPr/>
        <a:lstStyle/>
        <a:p>
          <a:endParaRPr lang="ru-RU"/>
        </a:p>
      </dgm:t>
    </dgm:pt>
    <dgm:pt modelId="{DC66248F-696F-4682-89DC-0A4F74D6E74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Н.А. Коротковой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- как представление – сюжетные;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- как борьба за что-то – игры с правилами.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Каждый из этих видов развивается независимо и параллельно. 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97B428-3B53-40D0-B426-968443F0B1AE}" type="parTrans" cxnId="{916E7849-817C-443D-8F3E-65C8783935C2}">
      <dgm:prSet/>
      <dgm:spPr/>
      <dgm:t>
        <a:bodyPr/>
        <a:lstStyle/>
        <a:p>
          <a:endParaRPr lang="ru-RU"/>
        </a:p>
      </dgm:t>
    </dgm:pt>
    <dgm:pt modelId="{FC2A8BF5-5DF6-4CCE-AA0D-D03F3F8BC0B5}" type="sibTrans" cxnId="{916E7849-817C-443D-8F3E-65C8783935C2}">
      <dgm:prSet/>
      <dgm:spPr/>
      <dgm:t>
        <a:bodyPr/>
        <a:lstStyle/>
        <a:p>
          <a:endParaRPr lang="ru-RU"/>
        </a:p>
      </dgm:t>
    </dgm:pt>
    <dgm:pt modelId="{A1489A6D-A826-464F-BBE1-DAAB67B037D3}" type="pres">
      <dgm:prSet presAssocID="{7C8767FF-52A7-47D5-8881-930AA90500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94AF05-D668-407D-AD22-C603B6E014AF}" type="pres">
      <dgm:prSet presAssocID="{CF02DA69-CEDD-44CA-84A1-CF014C84E5BA}" presName="node" presStyleLbl="node1" presStyleIdx="0" presStyleCnt="2" custLinFactNeighborX="2201" custLinFactNeighborY="-2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0FDFD-781F-4BB7-9C21-259162B25E60}" type="pres">
      <dgm:prSet presAssocID="{358CD748-8DA3-4EE4-9DC3-90FA8A02A6FD}" presName="sibTrans" presStyleCnt="0"/>
      <dgm:spPr/>
    </dgm:pt>
    <dgm:pt modelId="{AFA1BBB8-7B59-4DAD-A3EA-6ED29174C9BD}" type="pres">
      <dgm:prSet presAssocID="{DC66248F-696F-4682-89DC-0A4F74D6E746}" presName="node" presStyleLbl="node1" presStyleIdx="1" presStyleCnt="2" custLinFactNeighborX="26" custLinFactNeighborY="-3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6E7849-817C-443D-8F3E-65C8783935C2}" srcId="{7C8767FF-52A7-47D5-8881-930AA905005A}" destId="{DC66248F-696F-4682-89DC-0A4F74D6E746}" srcOrd="1" destOrd="0" parTransId="{6597B428-3B53-40D0-B426-968443F0B1AE}" sibTransId="{FC2A8BF5-5DF6-4CCE-AA0D-D03F3F8BC0B5}"/>
    <dgm:cxn modelId="{8DE4A3D8-1B9D-4EDA-8376-601F2F7FF276}" type="presOf" srcId="{7C8767FF-52A7-47D5-8881-930AA905005A}" destId="{A1489A6D-A826-464F-BBE1-DAAB67B037D3}" srcOrd="0" destOrd="0" presId="urn:microsoft.com/office/officeart/2005/8/layout/default"/>
    <dgm:cxn modelId="{0952CAE2-7984-4AAB-B3FD-FA315FC11978}" srcId="{7C8767FF-52A7-47D5-8881-930AA905005A}" destId="{CF02DA69-CEDD-44CA-84A1-CF014C84E5BA}" srcOrd="0" destOrd="0" parTransId="{7DDD46C7-4451-4D84-BC41-8C30FE8CDB74}" sibTransId="{358CD748-8DA3-4EE4-9DC3-90FA8A02A6FD}"/>
    <dgm:cxn modelId="{A1F2E9D3-0820-4F00-9D0D-E684CA2A37B6}" type="presOf" srcId="{CF02DA69-CEDD-44CA-84A1-CF014C84E5BA}" destId="{F194AF05-D668-407D-AD22-C603B6E014AF}" srcOrd="0" destOrd="0" presId="urn:microsoft.com/office/officeart/2005/8/layout/default"/>
    <dgm:cxn modelId="{4C62F784-462A-476F-BF73-FA597FBD069B}" type="presOf" srcId="{DC66248F-696F-4682-89DC-0A4F74D6E746}" destId="{AFA1BBB8-7B59-4DAD-A3EA-6ED29174C9BD}" srcOrd="0" destOrd="0" presId="urn:microsoft.com/office/officeart/2005/8/layout/default"/>
    <dgm:cxn modelId="{38803612-88A2-4A5C-B3DF-080FDE65D495}" type="presParOf" srcId="{A1489A6D-A826-464F-BBE1-DAAB67B037D3}" destId="{F194AF05-D668-407D-AD22-C603B6E014AF}" srcOrd="0" destOrd="0" presId="urn:microsoft.com/office/officeart/2005/8/layout/default"/>
    <dgm:cxn modelId="{4D94F1BA-E131-46AF-926B-EF18CF6B61D5}" type="presParOf" srcId="{A1489A6D-A826-464F-BBE1-DAAB67B037D3}" destId="{AA40FDFD-781F-4BB7-9C21-259162B25E60}" srcOrd="1" destOrd="0" presId="urn:microsoft.com/office/officeart/2005/8/layout/default"/>
    <dgm:cxn modelId="{2DF88EAF-FD16-4EEF-B833-87E8AC662CFD}" type="presParOf" srcId="{A1489A6D-A826-464F-BBE1-DAAB67B037D3}" destId="{AFA1BBB8-7B59-4DAD-A3EA-6ED29174C9BD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0B75A9-97F4-4628-A539-320DC07E8047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6F0FF16-30DC-4929-868C-693B9DFF9A51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1)игры, возникающие по инициативе ребенка (детей), - самостоятельные игры: </a:t>
          </a: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игра-экспериментирование</a:t>
          </a:r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</a:p>
        <a:p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самостоятельные сюжетные игры</a:t>
          </a:r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</a:p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</a:t>
          </a:r>
          <a:r>
            <a:rPr lang="ru-RU" sz="16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отобразительные</a:t>
          </a:r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</a:p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 ролевые, </a:t>
          </a:r>
        </a:p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режиссерские,</a:t>
          </a:r>
        </a:p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театрализованные; 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EBEDA3-CF18-4DE5-A0BB-8831EA8DE5C7}" type="parTrans" cxnId="{F2323363-EC71-4AE6-B454-ECCB909A27CB}">
      <dgm:prSet/>
      <dgm:spPr/>
      <dgm:t>
        <a:bodyPr/>
        <a:lstStyle/>
        <a:p>
          <a:endParaRPr lang="ru-RU"/>
        </a:p>
      </dgm:t>
    </dgm:pt>
    <dgm:pt modelId="{4A50201F-08F1-4591-8BCE-E0291BA8CD7D}" type="sibTrans" cxnId="{F2323363-EC71-4AE6-B454-ECCB909A27CB}">
      <dgm:prSet/>
      <dgm:spPr/>
      <dgm:t>
        <a:bodyPr/>
        <a:lstStyle/>
        <a:p>
          <a:endParaRPr lang="ru-RU"/>
        </a:p>
      </dgm:t>
    </dgm:pt>
    <dgm:pt modelId="{5ADC82D8-E49A-4FB2-A8E1-82A10252C50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2)игры, возникающие по инициативе взрослого, который внедряет их с образовательными целями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endParaRPr lang="ru-RU" sz="20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обучающие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сюжетно-дидактические,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подвижные;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досуговые игры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игры-забавы,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игры-развлечения,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интеллектуальные,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празднично-карнавальные,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театрально-постановочные; 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1882D6-15CD-4BD4-97E4-2208F3F77EE3}" type="parTrans" cxnId="{E5AB47E1-DB29-446B-8E38-47BFF822321E}">
      <dgm:prSet/>
      <dgm:spPr/>
      <dgm:t>
        <a:bodyPr/>
        <a:lstStyle/>
        <a:p>
          <a:endParaRPr lang="ru-RU"/>
        </a:p>
      </dgm:t>
    </dgm:pt>
    <dgm:pt modelId="{AFD148EE-C2A9-4E08-9B90-D7B3929DB504}" type="sibTrans" cxnId="{E5AB47E1-DB29-446B-8E38-47BFF822321E}">
      <dgm:prSet/>
      <dgm:spPr/>
      <dgm:t>
        <a:bodyPr/>
        <a:lstStyle/>
        <a:p>
          <a:endParaRPr lang="ru-RU"/>
        </a:p>
      </dgm:t>
    </dgm:pt>
    <dgm:pt modelId="{6C5CC5D1-8948-4839-9C2E-25776C54A7B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игры, идущие от исторически сложившихся традиций этноса (народные), которые могут возникать по инициативе как взрослого, так и более старших детей.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0EB17D-DF82-45EB-A541-964356F998C4}" type="parTrans" cxnId="{997C64F1-724E-4A5B-97D3-F204E3FE0036}">
      <dgm:prSet/>
      <dgm:spPr/>
      <dgm:t>
        <a:bodyPr/>
        <a:lstStyle/>
        <a:p>
          <a:endParaRPr lang="ru-RU"/>
        </a:p>
      </dgm:t>
    </dgm:pt>
    <dgm:pt modelId="{2606313D-A1B1-4872-AFC4-FD138589546E}" type="sibTrans" cxnId="{997C64F1-724E-4A5B-97D3-F204E3FE0036}">
      <dgm:prSet/>
      <dgm:spPr/>
      <dgm:t>
        <a:bodyPr/>
        <a:lstStyle/>
        <a:p>
          <a:endParaRPr lang="ru-RU"/>
        </a:p>
      </dgm:t>
    </dgm:pt>
    <dgm:pt modelId="{CD4C2231-001F-4BAD-B071-0B2B73AA6ADE}" type="pres">
      <dgm:prSet presAssocID="{8B0B75A9-97F4-4628-A539-320DC07E804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4B3E02-69B4-4433-818B-F26B9A7132E2}" type="pres">
      <dgm:prSet presAssocID="{16F0FF16-30DC-4929-868C-693B9DFF9A51}" presName="node" presStyleLbl="node1" presStyleIdx="0" presStyleCnt="3" custScaleX="134912" custScaleY="195423" custLinFactNeighborX="8243" custLinFactNeighborY="-90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DA7D0-451B-42FD-B6A6-D994A4355E44}" type="pres">
      <dgm:prSet presAssocID="{4A50201F-08F1-4591-8BCE-E0291BA8CD7D}" presName="sibTrans" presStyleCnt="0"/>
      <dgm:spPr/>
    </dgm:pt>
    <dgm:pt modelId="{27BD91FD-EBAF-4737-874F-ECD662F819D2}" type="pres">
      <dgm:prSet presAssocID="{5ADC82D8-E49A-4FB2-A8E1-82A10252C502}" presName="node" presStyleLbl="node1" presStyleIdx="1" presStyleCnt="3" custScaleX="223939" custScaleY="398285" custLinFactNeighborX="21401" custLinFactNeighborY="-17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CB9AD-04ED-4C00-9A48-6159851E0C66}" type="pres">
      <dgm:prSet presAssocID="{AFD148EE-C2A9-4E08-9B90-D7B3929DB504}" presName="sibTrans" presStyleCnt="0"/>
      <dgm:spPr/>
    </dgm:pt>
    <dgm:pt modelId="{93D79515-4501-4FB7-8A4C-75F6B616797B}" type="pres">
      <dgm:prSet presAssocID="{6C5CC5D1-8948-4839-9C2E-25776C54A7B4}" presName="node" presStyleLbl="node1" presStyleIdx="2" presStyleCnt="3" custScaleX="135511" custScaleY="188025" custLinFactX="-169932" custLinFactY="5378" custLinFactNeighborX="-2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FF419F-EA64-42EF-94E3-079CB1FB18F2}" type="presOf" srcId="{8B0B75A9-97F4-4628-A539-320DC07E8047}" destId="{CD4C2231-001F-4BAD-B071-0B2B73AA6ADE}" srcOrd="0" destOrd="0" presId="urn:microsoft.com/office/officeart/2005/8/layout/default"/>
    <dgm:cxn modelId="{437ECC6C-00F5-4BB5-8923-BDE906023B8D}" type="presOf" srcId="{6C5CC5D1-8948-4839-9C2E-25776C54A7B4}" destId="{93D79515-4501-4FB7-8A4C-75F6B616797B}" srcOrd="0" destOrd="0" presId="urn:microsoft.com/office/officeart/2005/8/layout/default"/>
    <dgm:cxn modelId="{997C64F1-724E-4A5B-97D3-F204E3FE0036}" srcId="{8B0B75A9-97F4-4628-A539-320DC07E8047}" destId="{6C5CC5D1-8948-4839-9C2E-25776C54A7B4}" srcOrd="2" destOrd="0" parTransId="{6C0EB17D-DF82-45EB-A541-964356F998C4}" sibTransId="{2606313D-A1B1-4872-AFC4-FD138589546E}"/>
    <dgm:cxn modelId="{F2323363-EC71-4AE6-B454-ECCB909A27CB}" srcId="{8B0B75A9-97F4-4628-A539-320DC07E8047}" destId="{16F0FF16-30DC-4929-868C-693B9DFF9A51}" srcOrd="0" destOrd="0" parTransId="{1CEBEDA3-CF18-4DE5-A0BB-8831EA8DE5C7}" sibTransId="{4A50201F-08F1-4591-8BCE-E0291BA8CD7D}"/>
    <dgm:cxn modelId="{E5AB47E1-DB29-446B-8E38-47BFF822321E}" srcId="{8B0B75A9-97F4-4628-A539-320DC07E8047}" destId="{5ADC82D8-E49A-4FB2-A8E1-82A10252C502}" srcOrd="1" destOrd="0" parTransId="{291882D6-15CD-4BD4-97E4-2208F3F77EE3}" sibTransId="{AFD148EE-C2A9-4E08-9B90-D7B3929DB504}"/>
    <dgm:cxn modelId="{5BE76F22-5AD4-4C05-81A0-E1D01C3B86BA}" type="presOf" srcId="{5ADC82D8-E49A-4FB2-A8E1-82A10252C502}" destId="{27BD91FD-EBAF-4737-874F-ECD662F819D2}" srcOrd="0" destOrd="0" presId="urn:microsoft.com/office/officeart/2005/8/layout/default"/>
    <dgm:cxn modelId="{5972D127-B28C-460F-84B2-39CEE7453753}" type="presOf" srcId="{16F0FF16-30DC-4929-868C-693B9DFF9A51}" destId="{394B3E02-69B4-4433-818B-F26B9A7132E2}" srcOrd="0" destOrd="0" presId="urn:microsoft.com/office/officeart/2005/8/layout/default"/>
    <dgm:cxn modelId="{025C1695-71A6-4986-930B-068CF1AF30F4}" type="presParOf" srcId="{CD4C2231-001F-4BAD-B071-0B2B73AA6ADE}" destId="{394B3E02-69B4-4433-818B-F26B9A7132E2}" srcOrd="0" destOrd="0" presId="urn:microsoft.com/office/officeart/2005/8/layout/default"/>
    <dgm:cxn modelId="{C1874282-73E9-4F16-8247-22D8F8D53D8F}" type="presParOf" srcId="{CD4C2231-001F-4BAD-B071-0B2B73AA6ADE}" destId="{823DA7D0-451B-42FD-B6A6-D994A4355E44}" srcOrd="1" destOrd="0" presId="urn:microsoft.com/office/officeart/2005/8/layout/default"/>
    <dgm:cxn modelId="{420D96F4-26EB-4D2F-ADC3-7C851CF09373}" type="presParOf" srcId="{CD4C2231-001F-4BAD-B071-0B2B73AA6ADE}" destId="{27BD91FD-EBAF-4737-874F-ECD662F819D2}" srcOrd="2" destOrd="0" presId="urn:microsoft.com/office/officeart/2005/8/layout/default"/>
    <dgm:cxn modelId="{B7A9714F-357F-45ED-84FA-3B60046C6C87}" type="presParOf" srcId="{CD4C2231-001F-4BAD-B071-0B2B73AA6ADE}" destId="{4CCCB9AD-04ED-4C00-9A48-6159851E0C66}" srcOrd="3" destOrd="0" presId="urn:microsoft.com/office/officeart/2005/8/layout/default"/>
    <dgm:cxn modelId="{A26BF320-B681-4931-9A3D-1D33A7925C75}" type="presParOf" srcId="{CD4C2231-001F-4BAD-B071-0B2B73AA6ADE}" destId="{93D79515-4501-4FB7-8A4C-75F6B616797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D08584-2D1A-4F3A-9384-84311E3D6074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70792F4-ED4E-4959-96C8-054F476DF505}">
      <dgm:prSet phldrT="[Текст]"/>
      <dgm:spPr/>
      <dgm:t>
        <a:bodyPr/>
        <a:lstStyle/>
        <a:p>
          <a:r>
            <a:rPr lang="ru-RU" dirty="0" smtClean="0"/>
            <a:t>режиссерские</a:t>
          </a:r>
          <a:endParaRPr lang="ru-RU" dirty="0"/>
        </a:p>
      </dgm:t>
    </dgm:pt>
    <dgm:pt modelId="{479A2EA0-B747-499F-A3F3-0FE5154DD454}" type="parTrans" cxnId="{130B07DB-BF0E-44B4-9750-A4D3B9699E1D}">
      <dgm:prSet/>
      <dgm:spPr/>
      <dgm:t>
        <a:bodyPr/>
        <a:lstStyle/>
        <a:p>
          <a:endParaRPr lang="ru-RU"/>
        </a:p>
      </dgm:t>
    </dgm:pt>
    <dgm:pt modelId="{9374266E-8918-4A5A-977D-7E68A7708522}" type="sibTrans" cxnId="{130B07DB-BF0E-44B4-9750-A4D3B9699E1D}">
      <dgm:prSet/>
      <dgm:spPr/>
      <dgm:t>
        <a:bodyPr/>
        <a:lstStyle/>
        <a:p>
          <a:endParaRPr lang="ru-RU"/>
        </a:p>
      </dgm:t>
    </dgm:pt>
    <dgm:pt modelId="{A4609831-583A-4AA5-BDB9-C7C95B5B5AB7}">
      <dgm:prSet phldrT="[Текст]"/>
      <dgm:spPr/>
      <dgm:t>
        <a:bodyPr/>
        <a:lstStyle/>
        <a:p>
          <a:r>
            <a:rPr lang="ru-RU" dirty="0" smtClean="0"/>
            <a:t>сюжетно-ролевые</a:t>
          </a:r>
          <a:endParaRPr lang="ru-RU" dirty="0"/>
        </a:p>
      </dgm:t>
    </dgm:pt>
    <dgm:pt modelId="{F603FD40-FB51-41DA-9461-E9190BFBD9F6}" type="parTrans" cxnId="{5ACC9A32-0CCF-4CA0-8377-71E23D790A3A}">
      <dgm:prSet/>
      <dgm:spPr/>
      <dgm:t>
        <a:bodyPr/>
        <a:lstStyle/>
        <a:p>
          <a:endParaRPr lang="ru-RU"/>
        </a:p>
      </dgm:t>
    </dgm:pt>
    <dgm:pt modelId="{BF7E3E0A-A6A0-4A04-B094-3523A729E04F}" type="sibTrans" cxnId="{5ACC9A32-0CCF-4CA0-8377-71E23D790A3A}">
      <dgm:prSet/>
      <dgm:spPr/>
      <dgm:t>
        <a:bodyPr/>
        <a:lstStyle/>
        <a:p>
          <a:endParaRPr lang="ru-RU"/>
        </a:p>
      </dgm:t>
    </dgm:pt>
    <dgm:pt modelId="{696148F9-A55F-4CA1-8846-C95F2ABB2242}">
      <dgm:prSet phldrT="[Текст]"/>
      <dgm:spPr/>
      <dgm:t>
        <a:bodyPr/>
        <a:lstStyle/>
        <a:p>
          <a:r>
            <a:rPr lang="ru-RU" dirty="0" smtClean="0"/>
            <a:t>театрализованные</a:t>
          </a:r>
          <a:endParaRPr lang="ru-RU" dirty="0"/>
        </a:p>
      </dgm:t>
    </dgm:pt>
    <dgm:pt modelId="{35F4E825-99F9-412F-9751-58B35FBB431F}" type="parTrans" cxnId="{08301313-8331-4591-9568-396C5292CCF3}">
      <dgm:prSet/>
      <dgm:spPr/>
      <dgm:t>
        <a:bodyPr/>
        <a:lstStyle/>
        <a:p>
          <a:endParaRPr lang="ru-RU"/>
        </a:p>
      </dgm:t>
    </dgm:pt>
    <dgm:pt modelId="{9A20CAF6-D4AB-47C5-9AF8-2E97248F5E31}" type="sibTrans" cxnId="{08301313-8331-4591-9568-396C5292CCF3}">
      <dgm:prSet/>
      <dgm:spPr/>
      <dgm:t>
        <a:bodyPr/>
        <a:lstStyle/>
        <a:p>
          <a:endParaRPr lang="ru-RU"/>
        </a:p>
      </dgm:t>
    </dgm:pt>
    <dgm:pt modelId="{D3279124-C63C-4660-8E95-8596C7A10C88}">
      <dgm:prSet phldrT="[Текст]"/>
      <dgm:spPr/>
      <dgm:t>
        <a:bodyPr/>
        <a:lstStyle/>
        <a:p>
          <a:r>
            <a:rPr lang="ru-RU" dirty="0" smtClean="0"/>
            <a:t>игры со строительным материалом</a:t>
          </a:r>
          <a:endParaRPr lang="ru-RU" dirty="0"/>
        </a:p>
      </dgm:t>
    </dgm:pt>
    <dgm:pt modelId="{05D9CCE4-808E-4E87-82D2-09F5C19D2449}" type="parTrans" cxnId="{E7B33244-1036-4F86-9591-600525B0E63C}">
      <dgm:prSet/>
      <dgm:spPr/>
      <dgm:t>
        <a:bodyPr/>
        <a:lstStyle/>
        <a:p>
          <a:endParaRPr lang="ru-RU"/>
        </a:p>
      </dgm:t>
    </dgm:pt>
    <dgm:pt modelId="{84D94C85-6E41-4DEE-9AAA-7ED792FC6F38}" type="sibTrans" cxnId="{E7B33244-1036-4F86-9591-600525B0E63C}">
      <dgm:prSet/>
      <dgm:spPr/>
      <dgm:t>
        <a:bodyPr/>
        <a:lstStyle/>
        <a:p>
          <a:endParaRPr lang="ru-RU"/>
        </a:p>
      </dgm:t>
    </dgm:pt>
    <dgm:pt modelId="{44677B67-D8D3-438D-8CC8-9F1E81FEBA40}">
      <dgm:prSet phldrT="[Текст]"/>
      <dgm:spPr/>
      <dgm:t>
        <a:bodyPr/>
        <a:lstStyle/>
        <a:p>
          <a:r>
            <a:rPr lang="ru-RU" dirty="0" smtClean="0"/>
            <a:t>игра-фантазирование</a:t>
          </a:r>
          <a:endParaRPr lang="ru-RU" dirty="0"/>
        </a:p>
      </dgm:t>
    </dgm:pt>
    <dgm:pt modelId="{05A9FD4F-5324-4263-B054-66531E36952F}" type="parTrans" cxnId="{4E516F88-F099-485B-B7FB-257F3532369E}">
      <dgm:prSet/>
      <dgm:spPr/>
      <dgm:t>
        <a:bodyPr/>
        <a:lstStyle/>
        <a:p>
          <a:endParaRPr lang="ru-RU"/>
        </a:p>
      </dgm:t>
    </dgm:pt>
    <dgm:pt modelId="{95967041-134A-4F38-9E70-9C6D8042A7F4}" type="sibTrans" cxnId="{4E516F88-F099-485B-B7FB-257F3532369E}">
      <dgm:prSet/>
      <dgm:spPr/>
      <dgm:t>
        <a:bodyPr/>
        <a:lstStyle/>
        <a:p>
          <a:endParaRPr lang="ru-RU"/>
        </a:p>
      </dgm:t>
    </dgm:pt>
    <dgm:pt modelId="{BDE6DD4B-EB24-4CD1-B1B9-F47D96F22797}">
      <dgm:prSet phldrT="[Текст]"/>
      <dgm:spPr/>
      <dgm:t>
        <a:bodyPr/>
        <a:lstStyle/>
        <a:p>
          <a:r>
            <a:rPr lang="ru-RU" dirty="0" smtClean="0"/>
            <a:t>хороводные</a:t>
          </a:r>
          <a:endParaRPr lang="ru-RU" dirty="0"/>
        </a:p>
      </dgm:t>
    </dgm:pt>
    <dgm:pt modelId="{E1B49B57-D55B-463C-93E5-3FEC812EEC1E}" type="parTrans" cxnId="{7846FD07-48E9-435A-89AF-7798D03A8403}">
      <dgm:prSet/>
      <dgm:spPr/>
      <dgm:t>
        <a:bodyPr/>
        <a:lstStyle/>
        <a:p>
          <a:endParaRPr lang="ru-RU"/>
        </a:p>
      </dgm:t>
    </dgm:pt>
    <dgm:pt modelId="{2D3C5834-CAA3-4D46-8B9C-CC7A8CE91C52}" type="sibTrans" cxnId="{7846FD07-48E9-435A-89AF-7798D03A8403}">
      <dgm:prSet/>
      <dgm:spPr/>
      <dgm:t>
        <a:bodyPr/>
        <a:lstStyle/>
        <a:p>
          <a:endParaRPr lang="ru-RU"/>
        </a:p>
      </dgm:t>
    </dgm:pt>
    <dgm:pt modelId="{FE17123F-F08B-48F0-BF0E-6B3C09DF4E8F}">
      <dgm:prSet phldrT="[Текст]"/>
      <dgm:spPr/>
      <dgm:t>
        <a:bodyPr/>
        <a:lstStyle/>
        <a:p>
          <a:r>
            <a:rPr lang="ru-RU" dirty="0" smtClean="0"/>
            <a:t>игры-эксперименты</a:t>
          </a:r>
          <a:endParaRPr lang="ru-RU" dirty="0"/>
        </a:p>
      </dgm:t>
    </dgm:pt>
    <dgm:pt modelId="{3CA27A21-4CE6-494A-AC69-430E8D96F486}" type="parTrans" cxnId="{6DF9D6C3-CDAA-404D-8971-853527F80E56}">
      <dgm:prSet/>
      <dgm:spPr/>
      <dgm:t>
        <a:bodyPr/>
        <a:lstStyle/>
        <a:p>
          <a:endParaRPr lang="ru-RU"/>
        </a:p>
      </dgm:t>
    </dgm:pt>
    <dgm:pt modelId="{ECB2178F-53CF-4401-8D79-A4F5DEEA393C}" type="sibTrans" cxnId="{6DF9D6C3-CDAA-404D-8971-853527F80E56}">
      <dgm:prSet/>
      <dgm:spPr/>
      <dgm:t>
        <a:bodyPr/>
        <a:lstStyle/>
        <a:p>
          <a:endParaRPr lang="ru-RU"/>
        </a:p>
      </dgm:t>
    </dgm:pt>
    <dgm:pt modelId="{9F617D16-6251-494B-A652-941A7F1F2D0D}" type="pres">
      <dgm:prSet presAssocID="{07D08584-2D1A-4F3A-9384-84311E3D60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0F3E84-7AEA-4231-8805-8C334C423C2F}" type="pres">
      <dgm:prSet presAssocID="{570792F4-ED4E-4959-96C8-054F476DF50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A6A9A-5A62-441F-A38C-C7F4F48AC794}" type="pres">
      <dgm:prSet presAssocID="{9374266E-8918-4A5A-977D-7E68A7708522}" presName="sibTrans" presStyleCnt="0"/>
      <dgm:spPr/>
    </dgm:pt>
    <dgm:pt modelId="{9104D3F0-1D62-4FD4-AB3C-7994AE016A92}" type="pres">
      <dgm:prSet presAssocID="{A4609831-583A-4AA5-BDB9-C7C95B5B5AB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28798-E704-49C8-95EC-48DAD32CBF47}" type="pres">
      <dgm:prSet presAssocID="{BF7E3E0A-A6A0-4A04-B094-3523A729E04F}" presName="sibTrans" presStyleCnt="0"/>
      <dgm:spPr/>
    </dgm:pt>
    <dgm:pt modelId="{AFF8B122-6D4C-4AFD-8B4A-C8733AD17709}" type="pres">
      <dgm:prSet presAssocID="{696148F9-A55F-4CA1-8846-C95F2ABB224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C4FC5-164E-43E0-9349-106A20A97BC9}" type="pres">
      <dgm:prSet presAssocID="{9A20CAF6-D4AB-47C5-9AF8-2E97248F5E31}" presName="sibTrans" presStyleCnt="0"/>
      <dgm:spPr/>
    </dgm:pt>
    <dgm:pt modelId="{CAA5EA20-8000-42B0-B97C-AE66E7FFE1E4}" type="pres">
      <dgm:prSet presAssocID="{D3279124-C63C-4660-8E95-8596C7A10C8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89905-246D-4DE2-BEA1-CD84D4F39D09}" type="pres">
      <dgm:prSet presAssocID="{84D94C85-6E41-4DEE-9AAA-7ED792FC6F38}" presName="sibTrans" presStyleCnt="0"/>
      <dgm:spPr/>
    </dgm:pt>
    <dgm:pt modelId="{7BE008D4-4F63-4DAB-84E1-BE4C936482DA}" type="pres">
      <dgm:prSet presAssocID="{44677B67-D8D3-438D-8CC8-9F1E81FEBA4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4AA94-62A0-413F-B79B-74083210E299}" type="pres">
      <dgm:prSet presAssocID="{95967041-134A-4F38-9E70-9C6D8042A7F4}" presName="sibTrans" presStyleCnt="0"/>
      <dgm:spPr/>
    </dgm:pt>
    <dgm:pt modelId="{72BA6FF3-7BEB-4D71-BBAE-7CC0040422A9}" type="pres">
      <dgm:prSet presAssocID="{BDE6DD4B-EB24-4CD1-B1B9-F47D96F2279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4D972-7EAA-47BB-B4CC-0DE5BFCB9893}" type="pres">
      <dgm:prSet presAssocID="{2D3C5834-CAA3-4D46-8B9C-CC7A8CE91C52}" presName="sibTrans" presStyleCnt="0"/>
      <dgm:spPr/>
    </dgm:pt>
    <dgm:pt modelId="{C5A5CC7D-F90E-4012-AC5A-DE6BE3476687}" type="pres">
      <dgm:prSet presAssocID="{FE17123F-F08B-48F0-BF0E-6B3C09DF4E8F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516F88-F099-485B-B7FB-257F3532369E}" srcId="{07D08584-2D1A-4F3A-9384-84311E3D6074}" destId="{44677B67-D8D3-438D-8CC8-9F1E81FEBA40}" srcOrd="4" destOrd="0" parTransId="{05A9FD4F-5324-4263-B054-66531E36952F}" sibTransId="{95967041-134A-4F38-9E70-9C6D8042A7F4}"/>
    <dgm:cxn modelId="{46ADCF48-C3ED-42E1-93BD-AE861103C757}" type="presOf" srcId="{44677B67-D8D3-438D-8CC8-9F1E81FEBA40}" destId="{7BE008D4-4F63-4DAB-84E1-BE4C936482DA}" srcOrd="0" destOrd="0" presId="urn:microsoft.com/office/officeart/2005/8/layout/default"/>
    <dgm:cxn modelId="{5ACC9A32-0CCF-4CA0-8377-71E23D790A3A}" srcId="{07D08584-2D1A-4F3A-9384-84311E3D6074}" destId="{A4609831-583A-4AA5-BDB9-C7C95B5B5AB7}" srcOrd="1" destOrd="0" parTransId="{F603FD40-FB51-41DA-9461-E9190BFBD9F6}" sibTransId="{BF7E3E0A-A6A0-4A04-B094-3523A729E04F}"/>
    <dgm:cxn modelId="{6EEA9E8E-681F-4A12-B8EC-2208D739F6AE}" type="presOf" srcId="{07D08584-2D1A-4F3A-9384-84311E3D6074}" destId="{9F617D16-6251-494B-A652-941A7F1F2D0D}" srcOrd="0" destOrd="0" presId="urn:microsoft.com/office/officeart/2005/8/layout/default"/>
    <dgm:cxn modelId="{130B07DB-BF0E-44B4-9750-A4D3B9699E1D}" srcId="{07D08584-2D1A-4F3A-9384-84311E3D6074}" destId="{570792F4-ED4E-4959-96C8-054F476DF505}" srcOrd="0" destOrd="0" parTransId="{479A2EA0-B747-499F-A3F3-0FE5154DD454}" sibTransId="{9374266E-8918-4A5A-977D-7E68A7708522}"/>
    <dgm:cxn modelId="{9855C57D-2B01-439D-ACE0-CCB829C0A814}" type="presOf" srcId="{BDE6DD4B-EB24-4CD1-B1B9-F47D96F22797}" destId="{72BA6FF3-7BEB-4D71-BBAE-7CC0040422A9}" srcOrd="0" destOrd="0" presId="urn:microsoft.com/office/officeart/2005/8/layout/default"/>
    <dgm:cxn modelId="{A569CF55-8D1C-48FB-ADEF-2A91727B44F4}" type="presOf" srcId="{570792F4-ED4E-4959-96C8-054F476DF505}" destId="{4A0F3E84-7AEA-4231-8805-8C334C423C2F}" srcOrd="0" destOrd="0" presId="urn:microsoft.com/office/officeart/2005/8/layout/default"/>
    <dgm:cxn modelId="{6DF9D6C3-CDAA-404D-8971-853527F80E56}" srcId="{07D08584-2D1A-4F3A-9384-84311E3D6074}" destId="{FE17123F-F08B-48F0-BF0E-6B3C09DF4E8F}" srcOrd="6" destOrd="0" parTransId="{3CA27A21-4CE6-494A-AC69-430E8D96F486}" sibTransId="{ECB2178F-53CF-4401-8D79-A4F5DEEA393C}"/>
    <dgm:cxn modelId="{A352FE82-78B2-44C6-9B34-734D77942911}" type="presOf" srcId="{D3279124-C63C-4660-8E95-8596C7A10C88}" destId="{CAA5EA20-8000-42B0-B97C-AE66E7FFE1E4}" srcOrd="0" destOrd="0" presId="urn:microsoft.com/office/officeart/2005/8/layout/default"/>
    <dgm:cxn modelId="{08301313-8331-4591-9568-396C5292CCF3}" srcId="{07D08584-2D1A-4F3A-9384-84311E3D6074}" destId="{696148F9-A55F-4CA1-8846-C95F2ABB2242}" srcOrd="2" destOrd="0" parTransId="{35F4E825-99F9-412F-9751-58B35FBB431F}" sibTransId="{9A20CAF6-D4AB-47C5-9AF8-2E97248F5E31}"/>
    <dgm:cxn modelId="{7846FD07-48E9-435A-89AF-7798D03A8403}" srcId="{07D08584-2D1A-4F3A-9384-84311E3D6074}" destId="{BDE6DD4B-EB24-4CD1-B1B9-F47D96F22797}" srcOrd="5" destOrd="0" parTransId="{E1B49B57-D55B-463C-93E5-3FEC812EEC1E}" sibTransId="{2D3C5834-CAA3-4D46-8B9C-CC7A8CE91C52}"/>
    <dgm:cxn modelId="{C9168E9C-9FEA-4436-A400-EA6D3DE5A339}" type="presOf" srcId="{A4609831-583A-4AA5-BDB9-C7C95B5B5AB7}" destId="{9104D3F0-1D62-4FD4-AB3C-7994AE016A92}" srcOrd="0" destOrd="0" presId="urn:microsoft.com/office/officeart/2005/8/layout/default"/>
    <dgm:cxn modelId="{F41D5842-1E6F-42E2-90BE-C07F09BF60C9}" type="presOf" srcId="{FE17123F-F08B-48F0-BF0E-6B3C09DF4E8F}" destId="{C5A5CC7D-F90E-4012-AC5A-DE6BE3476687}" srcOrd="0" destOrd="0" presId="urn:microsoft.com/office/officeart/2005/8/layout/default"/>
    <dgm:cxn modelId="{DA424F7F-E7FD-4DBF-B2FD-3675A7EB49E3}" type="presOf" srcId="{696148F9-A55F-4CA1-8846-C95F2ABB2242}" destId="{AFF8B122-6D4C-4AFD-8B4A-C8733AD17709}" srcOrd="0" destOrd="0" presId="urn:microsoft.com/office/officeart/2005/8/layout/default"/>
    <dgm:cxn modelId="{E7B33244-1036-4F86-9591-600525B0E63C}" srcId="{07D08584-2D1A-4F3A-9384-84311E3D6074}" destId="{D3279124-C63C-4660-8E95-8596C7A10C88}" srcOrd="3" destOrd="0" parTransId="{05D9CCE4-808E-4E87-82D2-09F5C19D2449}" sibTransId="{84D94C85-6E41-4DEE-9AAA-7ED792FC6F38}"/>
    <dgm:cxn modelId="{FABA532D-C089-49E9-8C66-72085943EABA}" type="presParOf" srcId="{9F617D16-6251-494B-A652-941A7F1F2D0D}" destId="{4A0F3E84-7AEA-4231-8805-8C334C423C2F}" srcOrd="0" destOrd="0" presId="urn:microsoft.com/office/officeart/2005/8/layout/default"/>
    <dgm:cxn modelId="{C64AA0B3-E87D-49C7-B239-8A77C8FB4DB3}" type="presParOf" srcId="{9F617D16-6251-494B-A652-941A7F1F2D0D}" destId="{D19A6A9A-5A62-441F-A38C-C7F4F48AC794}" srcOrd="1" destOrd="0" presId="urn:microsoft.com/office/officeart/2005/8/layout/default"/>
    <dgm:cxn modelId="{886A9AD3-32FC-44F3-80AB-DF0C34F08412}" type="presParOf" srcId="{9F617D16-6251-494B-A652-941A7F1F2D0D}" destId="{9104D3F0-1D62-4FD4-AB3C-7994AE016A92}" srcOrd="2" destOrd="0" presId="urn:microsoft.com/office/officeart/2005/8/layout/default"/>
    <dgm:cxn modelId="{81B7A54A-38C5-4164-AAD9-AE9B75B8693F}" type="presParOf" srcId="{9F617D16-6251-494B-A652-941A7F1F2D0D}" destId="{FBB28798-E704-49C8-95EC-48DAD32CBF47}" srcOrd="3" destOrd="0" presId="urn:microsoft.com/office/officeart/2005/8/layout/default"/>
    <dgm:cxn modelId="{C983D2FE-96CC-49E3-AC08-97174B15E10B}" type="presParOf" srcId="{9F617D16-6251-494B-A652-941A7F1F2D0D}" destId="{AFF8B122-6D4C-4AFD-8B4A-C8733AD17709}" srcOrd="4" destOrd="0" presId="urn:microsoft.com/office/officeart/2005/8/layout/default"/>
    <dgm:cxn modelId="{40ACB0DE-2B52-448C-AAE8-4EB65BB7F888}" type="presParOf" srcId="{9F617D16-6251-494B-A652-941A7F1F2D0D}" destId="{631C4FC5-164E-43E0-9349-106A20A97BC9}" srcOrd="5" destOrd="0" presId="urn:microsoft.com/office/officeart/2005/8/layout/default"/>
    <dgm:cxn modelId="{C5C33D9D-2F13-484D-90CB-0ACBD0A266F3}" type="presParOf" srcId="{9F617D16-6251-494B-A652-941A7F1F2D0D}" destId="{CAA5EA20-8000-42B0-B97C-AE66E7FFE1E4}" srcOrd="6" destOrd="0" presId="urn:microsoft.com/office/officeart/2005/8/layout/default"/>
    <dgm:cxn modelId="{0766F48B-75A1-4DD3-B839-EEF2A1D0EA51}" type="presParOf" srcId="{9F617D16-6251-494B-A652-941A7F1F2D0D}" destId="{85189905-246D-4DE2-BEA1-CD84D4F39D09}" srcOrd="7" destOrd="0" presId="urn:microsoft.com/office/officeart/2005/8/layout/default"/>
    <dgm:cxn modelId="{3ACE3FAA-53CA-4175-9B9E-D023890E34BC}" type="presParOf" srcId="{9F617D16-6251-494B-A652-941A7F1F2D0D}" destId="{7BE008D4-4F63-4DAB-84E1-BE4C936482DA}" srcOrd="8" destOrd="0" presId="urn:microsoft.com/office/officeart/2005/8/layout/default"/>
    <dgm:cxn modelId="{15037688-3C03-4A26-85BA-6B5C3CD04B8A}" type="presParOf" srcId="{9F617D16-6251-494B-A652-941A7F1F2D0D}" destId="{1A84AA94-62A0-413F-B79B-74083210E299}" srcOrd="9" destOrd="0" presId="urn:microsoft.com/office/officeart/2005/8/layout/default"/>
    <dgm:cxn modelId="{1571BC41-BE40-4283-9B00-2EDE2E8370F4}" type="presParOf" srcId="{9F617D16-6251-494B-A652-941A7F1F2D0D}" destId="{72BA6FF3-7BEB-4D71-BBAE-7CC0040422A9}" srcOrd="10" destOrd="0" presId="urn:microsoft.com/office/officeart/2005/8/layout/default"/>
    <dgm:cxn modelId="{E297C922-ACC8-491F-B248-4AAC6A6E3EEA}" type="presParOf" srcId="{9F617D16-6251-494B-A652-941A7F1F2D0D}" destId="{0014D972-7EAA-47BB-B4CC-0DE5BFCB9893}" srcOrd="11" destOrd="0" presId="urn:microsoft.com/office/officeart/2005/8/layout/default"/>
    <dgm:cxn modelId="{8D026644-19D2-493A-BCB1-C2D6C5625C3C}" type="presParOf" srcId="{9F617D16-6251-494B-A652-941A7F1F2D0D}" destId="{C5A5CC7D-F90E-4012-AC5A-DE6BE3476687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8AB755-C517-46A6-B67D-0B5DCAAFF25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BDC9BE6-B745-4F73-99BD-02B53967EC9A}">
      <dgm:prSet phldrT="[Текст]"/>
      <dgm:spPr/>
      <dgm:t>
        <a:bodyPr/>
        <a:lstStyle/>
        <a:p>
          <a:r>
            <a:rPr lang="ru-RU" dirty="0" smtClean="0"/>
            <a:t>дидактические</a:t>
          </a:r>
          <a:endParaRPr lang="ru-RU" dirty="0"/>
        </a:p>
      </dgm:t>
    </dgm:pt>
    <dgm:pt modelId="{72505A8F-25BE-4A7E-AA6F-702BAF86A838}" type="parTrans" cxnId="{42BDB2F7-43E1-4690-BCEF-9EB43A1DF835}">
      <dgm:prSet/>
      <dgm:spPr/>
      <dgm:t>
        <a:bodyPr/>
        <a:lstStyle/>
        <a:p>
          <a:endParaRPr lang="ru-RU"/>
        </a:p>
      </dgm:t>
    </dgm:pt>
    <dgm:pt modelId="{2021EAD1-D4B8-4797-A4E7-0829EA770D42}" type="sibTrans" cxnId="{42BDB2F7-43E1-4690-BCEF-9EB43A1DF835}">
      <dgm:prSet/>
      <dgm:spPr/>
      <dgm:t>
        <a:bodyPr/>
        <a:lstStyle/>
        <a:p>
          <a:endParaRPr lang="ru-RU"/>
        </a:p>
      </dgm:t>
    </dgm:pt>
    <dgm:pt modelId="{DC70F4AB-0FF7-41F1-A281-AAB99D5D909C}">
      <dgm:prSet phldrT="[Текст]"/>
      <dgm:spPr/>
      <dgm:t>
        <a:bodyPr/>
        <a:lstStyle/>
        <a:p>
          <a:r>
            <a:rPr lang="ru-RU" dirty="0" smtClean="0"/>
            <a:t>развивающие</a:t>
          </a:r>
          <a:endParaRPr lang="ru-RU" dirty="0"/>
        </a:p>
      </dgm:t>
    </dgm:pt>
    <dgm:pt modelId="{D119A47C-FB52-48A3-987E-70D6A7B263F5}" type="parTrans" cxnId="{866B8471-DE55-4775-BD11-B8F308EDF592}">
      <dgm:prSet/>
      <dgm:spPr/>
      <dgm:t>
        <a:bodyPr/>
        <a:lstStyle/>
        <a:p>
          <a:endParaRPr lang="ru-RU"/>
        </a:p>
      </dgm:t>
    </dgm:pt>
    <dgm:pt modelId="{9CCFB3AA-F2C2-4346-BBA0-D1E390A8E65D}" type="sibTrans" cxnId="{866B8471-DE55-4775-BD11-B8F308EDF592}">
      <dgm:prSet/>
      <dgm:spPr/>
      <dgm:t>
        <a:bodyPr/>
        <a:lstStyle/>
        <a:p>
          <a:endParaRPr lang="ru-RU"/>
        </a:p>
      </dgm:t>
    </dgm:pt>
    <dgm:pt modelId="{A029EE61-40E0-467A-8EBF-C46B17214D01}">
      <dgm:prSet phldrT="[Текст]"/>
      <dgm:spPr/>
      <dgm:t>
        <a:bodyPr/>
        <a:lstStyle/>
        <a:p>
          <a:r>
            <a:rPr lang="ru-RU" dirty="0" smtClean="0"/>
            <a:t>подвижные</a:t>
          </a:r>
          <a:endParaRPr lang="ru-RU" dirty="0"/>
        </a:p>
      </dgm:t>
    </dgm:pt>
    <dgm:pt modelId="{EB643CB8-EE6B-4E78-8947-DB94245FE458}" type="parTrans" cxnId="{F0D7655E-4946-41AC-B849-8E667B49268F}">
      <dgm:prSet/>
      <dgm:spPr/>
      <dgm:t>
        <a:bodyPr/>
        <a:lstStyle/>
        <a:p>
          <a:endParaRPr lang="ru-RU"/>
        </a:p>
      </dgm:t>
    </dgm:pt>
    <dgm:pt modelId="{63F5AEDC-7697-49B9-80A9-B8F5AE206A46}" type="sibTrans" cxnId="{F0D7655E-4946-41AC-B849-8E667B49268F}">
      <dgm:prSet/>
      <dgm:spPr/>
      <dgm:t>
        <a:bodyPr/>
        <a:lstStyle/>
        <a:p>
          <a:endParaRPr lang="ru-RU"/>
        </a:p>
      </dgm:t>
    </dgm:pt>
    <dgm:pt modelId="{0B1E936E-DF5E-4E48-92A2-5A824A48E6AA}">
      <dgm:prSet phldrT="[Текст]"/>
      <dgm:spPr/>
      <dgm:t>
        <a:bodyPr/>
        <a:lstStyle/>
        <a:p>
          <a:r>
            <a:rPr lang="ru-RU" dirty="0" smtClean="0"/>
            <a:t>спортивные игры, которые классифицируются с учетом разных оснований </a:t>
          </a:r>
          <a:endParaRPr lang="ru-RU" dirty="0"/>
        </a:p>
      </dgm:t>
    </dgm:pt>
    <dgm:pt modelId="{D035E414-CBD4-4F8A-9C11-0BA062DA81A3}" type="parTrans" cxnId="{91FBC693-7E40-4F11-9FAC-1CC4A9A8FA89}">
      <dgm:prSet/>
      <dgm:spPr/>
      <dgm:t>
        <a:bodyPr/>
        <a:lstStyle/>
        <a:p>
          <a:endParaRPr lang="ru-RU"/>
        </a:p>
      </dgm:t>
    </dgm:pt>
    <dgm:pt modelId="{A5007A24-A979-412F-8023-3824E90DB474}" type="sibTrans" cxnId="{91FBC693-7E40-4F11-9FAC-1CC4A9A8FA89}">
      <dgm:prSet/>
      <dgm:spPr/>
      <dgm:t>
        <a:bodyPr/>
        <a:lstStyle/>
        <a:p>
          <a:endParaRPr lang="ru-RU"/>
        </a:p>
      </dgm:t>
    </dgm:pt>
    <dgm:pt modelId="{E755C262-FCF2-417A-8CFE-08CB595AE802}" type="pres">
      <dgm:prSet presAssocID="{5A8AB755-C517-46A6-B67D-0B5DCAAFF2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136ACE-DE33-4AB5-BB9D-2471491FCCFD}" type="pres">
      <dgm:prSet presAssocID="{ABDC9BE6-B745-4F73-99BD-02B53967EC9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F0A66-E1B6-4590-8864-9BB3B9B609B5}" type="pres">
      <dgm:prSet presAssocID="{2021EAD1-D4B8-4797-A4E7-0829EA770D42}" presName="sibTrans" presStyleCnt="0"/>
      <dgm:spPr/>
    </dgm:pt>
    <dgm:pt modelId="{B6A6BCB1-A1B5-452D-85B6-C9D3A29FB2BE}" type="pres">
      <dgm:prSet presAssocID="{DC70F4AB-0FF7-41F1-A281-AAB99D5D909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7DF03-DCB7-41CA-90FB-EDB7E6200BC1}" type="pres">
      <dgm:prSet presAssocID="{9CCFB3AA-F2C2-4346-BBA0-D1E390A8E65D}" presName="sibTrans" presStyleCnt="0"/>
      <dgm:spPr/>
    </dgm:pt>
    <dgm:pt modelId="{945B8E76-73F2-4670-BC4D-79FBB64E2CF3}" type="pres">
      <dgm:prSet presAssocID="{A029EE61-40E0-467A-8EBF-C46B17214D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99FBE-0D19-4539-A2BC-D8422A66EEDA}" type="pres">
      <dgm:prSet presAssocID="{63F5AEDC-7697-49B9-80A9-B8F5AE206A46}" presName="sibTrans" presStyleCnt="0"/>
      <dgm:spPr/>
    </dgm:pt>
    <dgm:pt modelId="{6A8B74D2-CEB7-4BF3-B95C-03CCF7101A24}" type="pres">
      <dgm:prSet presAssocID="{0B1E936E-DF5E-4E48-92A2-5A824A48E6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2C1DED-51FD-4C9C-A88E-F60D91851A17}" type="presOf" srcId="{5A8AB755-C517-46A6-B67D-0B5DCAAFF25F}" destId="{E755C262-FCF2-417A-8CFE-08CB595AE802}" srcOrd="0" destOrd="0" presId="urn:microsoft.com/office/officeart/2005/8/layout/default"/>
    <dgm:cxn modelId="{42BDB2F7-43E1-4690-BCEF-9EB43A1DF835}" srcId="{5A8AB755-C517-46A6-B67D-0B5DCAAFF25F}" destId="{ABDC9BE6-B745-4F73-99BD-02B53967EC9A}" srcOrd="0" destOrd="0" parTransId="{72505A8F-25BE-4A7E-AA6F-702BAF86A838}" sibTransId="{2021EAD1-D4B8-4797-A4E7-0829EA770D42}"/>
    <dgm:cxn modelId="{91FBC693-7E40-4F11-9FAC-1CC4A9A8FA89}" srcId="{5A8AB755-C517-46A6-B67D-0B5DCAAFF25F}" destId="{0B1E936E-DF5E-4E48-92A2-5A824A48E6AA}" srcOrd="3" destOrd="0" parTransId="{D035E414-CBD4-4F8A-9C11-0BA062DA81A3}" sibTransId="{A5007A24-A979-412F-8023-3824E90DB474}"/>
    <dgm:cxn modelId="{06606B1A-C240-4EF8-AAE8-F4CC9CC85000}" type="presOf" srcId="{ABDC9BE6-B745-4F73-99BD-02B53967EC9A}" destId="{66136ACE-DE33-4AB5-BB9D-2471491FCCFD}" srcOrd="0" destOrd="0" presId="urn:microsoft.com/office/officeart/2005/8/layout/default"/>
    <dgm:cxn modelId="{524121F7-3234-4773-8D10-1A786C80730C}" type="presOf" srcId="{0B1E936E-DF5E-4E48-92A2-5A824A48E6AA}" destId="{6A8B74D2-CEB7-4BF3-B95C-03CCF7101A24}" srcOrd="0" destOrd="0" presId="urn:microsoft.com/office/officeart/2005/8/layout/default"/>
    <dgm:cxn modelId="{BAFC7D69-1CB2-4CFF-B7EE-3818A6B7B15B}" type="presOf" srcId="{DC70F4AB-0FF7-41F1-A281-AAB99D5D909C}" destId="{B6A6BCB1-A1B5-452D-85B6-C9D3A29FB2BE}" srcOrd="0" destOrd="0" presId="urn:microsoft.com/office/officeart/2005/8/layout/default"/>
    <dgm:cxn modelId="{9B8ACF9D-CCAF-4FB1-A63E-6456D2F1A304}" type="presOf" srcId="{A029EE61-40E0-467A-8EBF-C46B17214D01}" destId="{945B8E76-73F2-4670-BC4D-79FBB64E2CF3}" srcOrd="0" destOrd="0" presId="urn:microsoft.com/office/officeart/2005/8/layout/default"/>
    <dgm:cxn modelId="{F0D7655E-4946-41AC-B849-8E667B49268F}" srcId="{5A8AB755-C517-46A6-B67D-0B5DCAAFF25F}" destId="{A029EE61-40E0-467A-8EBF-C46B17214D01}" srcOrd="2" destOrd="0" parTransId="{EB643CB8-EE6B-4E78-8947-DB94245FE458}" sibTransId="{63F5AEDC-7697-49B9-80A9-B8F5AE206A46}"/>
    <dgm:cxn modelId="{866B8471-DE55-4775-BD11-B8F308EDF592}" srcId="{5A8AB755-C517-46A6-B67D-0B5DCAAFF25F}" destId="{DC70F4AB-0FF7-41F1-A281-AAB99D5D909C}" srcOrd="1" destOrd="0" parTransId="{D119A47C-FB52-48A3-987E-70D6A7B263F5}" sibTransId="{9CCFB3AA-F2C2-4346-BBA0-D1E390A8E65D}"/>
    <dgm:cxn modelId="{3628782C-A5BC-405A-BD40-ECF2DACD5979}" type="presParOf" srcId="{E755C262-FCF2-417A-8CFE-08CB595AE802}" destId="{66136ACE-DE33-4AB5-BB9D-2471491FCCFD}" srcOrd="0" destOrd="0" presId="urn:microsoft.com/office/officeart/2005/8/layout/default"/>
    <dgm:cxn modelId="{C9A437C6-7235-4E58-B1CF-F099017C84F9}" type="presParOf" srcId="{E755C262-FCF2-417A-8CFE-08CB595AE802}" destId="{69FF0A66-E1B6-4590-8864-9BB3B9B609B5}" srcOrd="1" destOrd="0" presId="urn:microsoft.com/office/officeart/2005/8/layout/default"/>
    <dgm:cxn modelId="{102A71FB-1242-471D-8B84-4C026DE997C2}" type="presParOf" srcId="{E755C262-FCF2-417A-8CFE-08CB595AE802}" destId="{B6A6BCB1-A1B5-452D-85B6-C9D3A29FB2BE}" srcOrd="2" destOrd="0" presId="urn:microsoft.com/office/officeart/2005/8/layout/default"/>
    <dgm:cxn modelId="{7FAC0494-728F-447A-A065-37F6DB0F50CD}" type="presParOf" srcId="{E755C262-FCF2-417A-8CFE-08CB595AE802}" destId="{B837DF03-DCB7-41CA-90FB-EDB7E6200BC1}" srcOrd="3" destOrd="0" presId="urn:microsoft.com/office/officeart/2005/8/layout/default"/>
    <dgm:cxn modelId="{CB8AF4D5-A396-429E-B153-D5901E9998FE}" type="presParOf" srcId="{E755C262-FCF2-417A-8CFE-08CB595AE802}" destId="{945B8E76-73F2-4670-BC4D-79FBB64E2CF3}" srcOrd="4" destOrd="0" presId="urn:microsoft.com/office/officeart/2005/8/layout/default"/>
    <dgm:cxn modelId="{9176D4D1-88C4-49DE-A5D4-A6E35AF6E0C5}" type="presParOf" srcId="{E755C262-FCF2-417A-8CFE-08CB595AE802}" destId="{61D99FBE-0D19-4539-A2BC-D8422A66EEDA}" srcOrd="5" destOrd="0" presId="urn:microsoft.com/office/officeart/2005/8/layout/default"/>
    <dgm:cxn modelId="{19B8C9A5-1246-4AD5-99CF-9AAD343664B6}" type="presParOf" srcId="{E755C262-FCF2-417A-8CFE-08CB595AE802}" destId="{6A8B74D2-CEB7-4BF3-B95C-03CCF7101A2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71B1F3-4F1B-4C84-A339-AE94B0739261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14AB97D-E350-4459-B128-ACC85CB907F7}">
      <dgm:prSet phldrT="[Текст]"/>
      <dgm:spPr/>
      <dgm:t>
        <a:bodyPr/>
        <a:lstStyle/>
        <a:p>
          <a:r>
            <a:rPr lang="ru-RU" dirty="0" smtClean="0"/>
            <a:t>по содержанию (математические, природоведческие, речевые и др.),</a:t>
          </a:r>
          <a:endParaRPr lang="ru-RU" dirty="0"/>
        </a:p>
      </dgm:t>
    </dgm:pt>
    <dgm:pt modelId="{29EEF884-6913-47B4-BAE5-B46119E42FA9}" type="parTrans" cxnId="{4EACC628-F402-47AC-B154-2AECC16DF959}">
      <dgm:prSet/>
      <dgm:spPr/>
      <dgm:t>
        <a:bodyPr/>
        <a:lstStyle/>
        <a:p>
          <a:endParaRPr lang="ru-RU"/>
        </a:p>
      </dgm:t>
    </dgm:pt>
    <dgm:pt modelId="{78B8657A-5A9A-43B0-8618-814645C01E29}" type="sibTrans" cxnId="{4EACC628-F402-47AC-B154-2AECC16DF959}">
      <dgm:prSet/>
      <dgm:spPr/>
      <dgm:t>
        <a:bodyPr/>
        <a:lstStyle/>
        <a:p>
          <a:endParaRPr lang="ru-RU"/>
        </a:p>
      </dgm:t>
    </dgm:pt>
    <dgm:pt modelId="{B284A2B8-45B0-45B5-B365-AF571FC7DBB8}">
      <dgm:prSet phldrT="[Текст]"/>
      <dgm:spPr/>
      <dgm:t>
        <a:bodyPr/>
        <a:lstStyle/>
        <a:p>
          <a:r>
            <a:rPr lang="ru-RU" dirty="0" smtClean="0"/>
            <a:t>по дидактическому материалу (игры с предметами и игрушками, </a:t>
          </a:r>
          <a:r>
            <a:rPr lang="ru-RU" dirty="0" err="1" smtClean="0"/>
            <a:t>настолъно</a:t>
          </a:r>
          <a:r>
            <a:rPr lang="ru-RU" dirty="0" smtClean="0"/>
            <a:t>-печатные, словесные). </a:t>
          </a:r>
          <a:endParaRPr lang="ru-RU" dirty="0"/>
        </a:p>
      </dgm:t>
    </dgm:pt>
    <dgm:pt modelId="{76A71A50-F7DC-4635-8F4F-2D1491FDB2DA}" type="parTrans" cxnId="{57258305-3A81-457B-9A71-AB573C27025E}">
      <dgm:prSet/>
      <dgm:spPr/>
      <dgm:t>
        <a:bodyPr/>
        <a:lstStyle/>
        <a:p>
          <a:endParaRPr lang="ru-RU"/>
        </a:p>
      </dgm:t>
    </dgm:pt>
    <dgm:pt modelId="{375D6CF9-5AB0-45D7-AF1B-F31BF1E32C57}" type="sibTrans" cxnId="{57258305-3A81-457B-9A71-AB573C27025E}">
      <dgm:prSet/>
      <dgm:spPr/>
      <dgm:t>
        <a:bodyPr/>
        <a:lstStyle/>
        <a:p>
          <a:endParaRPr lang="ru-RU"/>
        </a:p>
      </dgm:t>
    </dgm:pt>
    <dgm:pt modelId="{A3691510-00FA-4631-ACA0-21432C0C0811}" type="pres">
      <dgm:prSet presAssocID="{2971B1F3-4F1B-4C84-A339-AE94B073926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D77C70-FD60-4906-8C49-59A7462BE6AD}" type="pres">
      <dgm:prSet presAssocID="{B14AB97D-E350-4459-B128-ACC85CB907F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00647-4122-4401-89BD-A449BD96E576}" type="pres">
      <dgm:prSet presAssocID="{78B8657A-5A9A-43B0-8618-814645C01E29}" presName="sibTrans" presStyleCnt="0"/>
      <dgm:spPr/>
    </dgm:pt>
    <dgm:pt modelId="{9C5C55DC-D89B-4C43-8F61-69CA0B79338A}" type="pres">
      <dgm:prSet presAssocID="{B284A2B8-45B0-45B5-B365-AF571FC7DBB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29D1AA-B477-4134-A8AD-82472A8FA6FD}" type="presOf" srcId="{B284A2B8-45B0-45B5-B365-AF571FC7DBB8}" destId="{9C5C55DC-D89B-4C43-8F61-69CA0B79338A}" srcOrd="0" destOrd="0" presId="urn:microsoft.com/office/officeart/2005/8/layout/default"/>
    <dgm:cxn modelId="{77E782E6-672E-4A4C-9C05-3569465972EC}" type="presOf" srcId="{B14AB97D-E350-4459-B128-ACC85CB907F7}" destId="{E4D77C70-FD60-4906-8C49-59A7462BE6AD}" srcOrd="0" destOrd="0" presId="urn:microsoft.com/office/officeart/2005/8/layout/default"/>
    <dgm:cxn modelId="{4EACC628-F402-47AC-B154-2AECC16DF959}" srcId="{2971B1F3-4F1B-4C84-A339-AE94B0739261}" destId="{B14AB97D-E350-4459-B128-ACC85CB907F7}" srcOrd="0" destOrd="0" parTransId="{29EEF884-6913-47B4-BAE5-B46119E42FA9}" sibTransId="{78B8657A-5A9A-43B0-8618-814645C01E29}"/>
    <dgm:cxn modelId="{57258305-3A81-457B-9A71-AB573C27025E}" srcId="{2971B1F3-4F1B-4C84-A339-AE94B0739261}" destId="{B284A2B8-45B0-45B5-B365-AF571FC7DBB8}" srcOrd="1" destOrd="0" parTransId="{76A71A50-F7DC-4635-8F4F-2D1491FDB2DA}" sibTransId="{375D6CF9-5AB0-45D7-AF1B-F31BF1E32C57}"/>
    <dgm:cxn modelId="{38F09098-B8EC-4760-9747-C23D00945836}" type="presOf" srcId="{2971B1F3-4F1B-4C84-A339-AE94B0739261}" destId="{A3691510-00FA-4631-ACA0-21432C0C0811}" srcOrd="0" destOrd="0" presId="urn:microsoft.com/office/officeart/2005/8/layout/default"/>
    <dgm:cxn modelId="{496E0EA4-79EB-4DC9-BA4E-61437B87FCAA}" type="presParOf" srcId="{A3691510-00FA-4631-ACA0-21432C0C0811}" destId="{E4D77C70-FD60-4906-8C49-59A7462BE6AD}" srcOrd="0" destOrd="0" presId="urn:microsoft.com/office/officeart/2005/8/layout/default"/>
    <dgm:cxn modelId="{8D9EA6E7-D105-44EA-8D99-AF1C0B2A7832}" type="presParOf" srcId="{A3691510-00FA-4631-ACA0-21432C0C0811}" destId="{3E400647-4122-4401-89BD-A449BD96E576}" srcOrd="1" destOrd="0" presId="urn:microsoft.com/office/officeart/2005/8/layout/default"/>
    <dgm:cxn modelId="{0DAA0367-098C-4835-8518-713C58D4969A}" type="presParOf" srcId="{A3691510-00FA-4631-ACA0-21432C0C0811}" destId="{9C5C55DC-D89B-4C43-8F61-69CA0B79338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EDD523-D384-4772-9827-16FAAC2937F9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52FD66-3FBB-44B2-8B24-D769697A2F7D}">
      <dgm:prSet phldrT="[Текст]" custT="1"/>
      <dgm:spPr/>
      <dgm:t>
        <a:bodyPr/>
        <a:lstStyle/>
        <a:p>
          <a:r>
            <a:rPr lang="ru-RU" sz="1800" dirty="0" smtClean="0"/>
            <a:t>Игры на плоскостное и объемное моделирование: сложи квадрат, игры-головоломки, </a:t>
          </a:r>
          <a:r>
            <a:rPr lang="ru-RU" sz="1800" dirty="0" err="1" smtClean="0"/>
            <a:t>танграм</a:t>
          </a:r>
          <a:r>
            <a:rPr lang="ru-RU" sz="1800" dirty="0" smtClean="0"/>
            <a:t>, уголки и др.</a:t>
          </a:r>
          <a:endParaRPr lang="ru-RU" sz="1800" dirty="0"/>
        </a:p>
      </dgm:t>
    </dgm:pt>
    <dgm:pt modelId="{8096BFB0-9775-4482-B863-2FC151DCEBD5}" type="parTrans" cxnId="{5AAC0803-4251-4C01-AEBC-EC45B668F2A1}">
      <dgm:prSet/>
      <dgm:spPr/>
      <dgm:t>
        <a:bodyPr/>
        <a:lstStyle/>
        <a:p>
          <a:endParaRPr lang="ru-RU"/>
        </a:p>
      </dgm:t>
    </dgm:pt>
    <dgm:pt modelId="{669464DB-6D37-48C5-97D3-DDBFD1F1B570}" type="sibTrans" cxnId="{5AAC0803-4251-4C01-AEBC-EC45B668F2A1}">
      <dgm:prSet/>
      <dgm:spPr/>
      <dgm:t>
        <a:bodyPr/>
        <a:lstStyle/>
        <a:p>
          <a:endParaRPr lang="ru-RU"/>
        </a:p>
      </dgm:t>
    </dgm:pt>
    <dgm:pt modelId="{99315DD1-6187-4C81-843B-622A8DA36FB5}">
      <dgm:prSet phldrT="[Текст]" custT="1"/>
      <dgm:spPr/>
      <dgm:t>
        <a:bodyPr/>
        <a:lstStyle/>
        <a:p>
          <a:r>
            <a:rPr lang="ru-RU" sz="2000" dirty="0" smtClean="0"/>
            <a:t>Игры на комбинаторику, передвижение, замену мест: паркеты, цветное панно</a:t>
          </a:r>
          <a:r>
            <a:rPr lang="ru-RU" sz="1500" dirty="0" smtClean="0"/>
            <a:t>.</a:t>
          </a:r>
          <a:endParaRPr lang="ru-RU" sz="1500" dirty="0"/>
        </a:p>
      </dgm:t>
    </dgm:pt>
    <dgm:pt modelId="{4A6A3C01-DF0F-4D4F-AD10-F7FB2ED5BC25}" type="parTrans" cxnId="{EDD97680-8014-477D-AFD3-A363BE4E162F}">
      <dgm:prSet/>
      <dgm:spPr/>
      <dgm:t>
        <a:bodyPr/>
        <a:lstStyle/>
        <a:p>
          <a:endParaRPr lang="ru-RU"/>
        </a:p>
      </dgm:t>
    </dgm:pt>
    <dgm:pt modelId="{9E2ED452-35B9-4D75-9D26-63B5B8A80664}" type="sibTrans" cxnId="{EDD97680-8014-477D-AFD3-A363BE4E162F}">
      <dgm:prSet/>
      <dgm:spPr/>
      <dgm:t>
        <a:bodyPr/>
        <a:lstStyle/>
        <a:p>
          <a:endParaRPr lang="ru-RU"/>
        </a:p>
      </dgm:t>
    </dgm:pt>
    <dgm:pt modelId="{D03B514F-C366-48A3-B8D7-F3F84A052A9E}">
      <dgm:prSet phldrT="[Текст]" custT="1"/>
      <dgm:spPr/>
      <dgm:t>
        <a:bodyPr/>
        <a:lstStyle/>
        <a:p>
          <a:r>
            <a:rPr lang="ru-RU" sz="2400" dirty="0" smtClean="0"/>
            <a:t>Логические игры: логические блоки </a:t>
          </a:r>
          <a:r>
            <a:rPr lang="ru-RU" sz="2400" dirty="0" err="1" smtClean="0"/>
            <a:t>Дьенеша</a:t>
          </a:r>
          <a:r>
            <a:rPr lang="ru-RU" sz="2400" dirty="0" smtClean="0"/>
            <a:t> и </a:t>
          </a:r>
          <a:r>
            <a:rPr lang="ru-RU" sz="2400" dirty="0" err="1" smtClean="0"/>
            <a:t>др</a:t>
          </a:r>
          <a:endParaRPr lang="ru-RU" sz="2400" dirty="0"/>
        </a:p>
      </dgm:t>
    </dgm:pt>
    <dgm:pt modelId="{7790CAE0-8FFA-4B5F-BA18-4A34D590C3D8}" type="parTrans" cxnId="{4471384D-9A3E-47AE-B4EB-3050972E2DA4}">
      <dgm:prSet/>
      <dgm:spPr/>
      <dgm:t>
        <a:bodyPr/>
        <a:lstStyle/>
        <a:p>
          <a:endParaRPr lang="ru-RU"/>
        </a:p>
      </dgm:t>
    </dgm:pt>
    <dgm:pt modelId="{95649278-4BFE-4C3D-AF3E-07B8DFC8ACD8}" type="sibTrans" cxnId="{4471384D-9A3E-47AE-B4EB-3050972E2DA4}">
      <dgm:prSet/>
      <dgm:spPr/>
      <dgm:t>
        <a:bodyPr/>
        <a:lstStyle/>
        <a:p>
          <a:endParaRPr lang="ru-RU"/>
        </a:p>
      </dgm:t>
    </dgm:pt>
    <dgm:pt modelId="{279AA09B-BD15-4F88-990D-993D266B5F87}">
      <dgm:prSet phldrT="[Текст]" custT="1"/>
      <dgm:spPr/>
      <dgm:t>
        <a:bodyPr/>
        <a:lstStyle/>
        <a:p>
          <a:r>
            <a:rPr lang="ru-RU" sz="2000" dirty="0" smtClean="0"/>
            <a:t>Художественно-развивающие – подбери палитру к картине, подбери схему к картине. </a:t>
          </a:r>
          <a:endParaRPr lang="ru-RU" sz="2000" dirty="0"/>
        </a:p>
      </dgm:t>
    </dgm:pt>
    <dgm:pt modelId="{1836528F-CED3-455F-AD7A-7D5B25ED0782}" type="parTrans" cxnId="{53B9662A-C37A-4CDB-AF04-C46C94983FA7}">
      <dgm:prSet/>
      <dgm:spPr/>
      <dgm:t>
        <a:bodyPr/>
        <a:lstStyle/>
        <a:p>
          <a:endParaRPr lang="ru-RU"/>
        </a:p>
      </dgm:t>
    </dgm:pt>
    <dgm:pt modelId="{93107180-14C4-4999-A811-F3BAAC1F895A}" type="sibTrans" cxnId="{53B9662A-C37A-4CDB-AF04-C46C94983FA7}">
      <dgm:prSet/>
      <dgm:spPr/>
      <dgm:t>
        <a:bodyPr/>
        <a:lstStyle/>
        <a:p>
          <a:endParaRPr lang="ru-RU"/>
        </a:p>
      </dgm:t>
    </dgm:pt>
    <dgm:pt modelId="{26825E47-3B9E-4A24-8453-7D7C62253FCD}">
      <dgm:prSet phldrT="[Текст]" custT="1"/>
      <dgm:spPr/>
      <dgm:t>
        <a:bodyPr/>
        <a:lstStyle/>
        <a:p>
          <a:r>
            <a:rPr lang="ru-RU" sz="1800" dirty="0" smtClean="0"/>
            <a:t>Игры на трансформацию (трансфигурацию, преобразование): геометрические головоломки (из счетных палочек), на построение, изменение фигур (например, из определенного количества спичек лодку преобразовать в ракету), игрушки-</a:t>
          </a:r>
          <a:r>
            <a:rPr lang="ru-RU" sz="1800" dirty="0" err="1" smtClean="0"/>
            <a:t>трансформеры</a:t>
          </a:r>
          <a:r>
            <a:rPr lang="ru-RU" sz="1800" dirty="0" smtClean="0"/>
            <a:t>, квадрат В.В. </a:t>
          </a:r>
          <a:r>
            <a:rPr lang="ru-RU" sz="1800" dirty="0" err="1" smtClean="0"/>
            <a:t>Воскобовича</a:t>
          </a:r>
          <a:r>
            <a:rPr lang="ru-RU" sz="1800" dirty="0" smtClean="0"/>
            <a:t>.</a:t>
          </a:r>
          <a:endParaRPr lang="ru-RU" sz="1800" dirty="0"/>
        </a:p>
      </dgm:t>
    </dgm:pt>
    <dgm:pt modelId="{B6F15F85-0128-4452-B9FC-334924B3FAF7}" type="parTrans" cxnId="{0B356A6B-371F-4E7F-A706-E48B6F8C867F}">
      <dgm:prSet/>
      <dgm:spPr/>
      <dgm:t>
        <a:bodyPr/>
        <a:lstStyle/>
        <a:p>
          <a:endParaRPr lang="ru-RU"/>
        </a:p>
      </dgm:t>
    </dgm:pt>
    <dgm:pt modelId="{EADD8DF0-23B5-4F5B-AC21-EB0F2A3886FE}" type="sibTrans" cxnId="{0B356A6B-371F-4E7F-A706-E48B6F8C867F}">
      <dgm:prSet/>
      <dgm:spPr/>
      <dgm:t>
        <a:bodyPr/>
        <a:lstStyle/>
        <a:p>
          <a:endParaRPr lang="ru-RU"/>
        </a:p>
      </dgm:t>
    </dgm:pt>
    <dgm:pt modelId="{5C6AA907-017D-4616-A525-1ADB68EAF20E}" type="pres">
      <dgm:prSet presAssocID="{F3EDD523-D384-4772-9827-16FAAC2937F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11B7E9-7090-445C-867C-03F69C60F11C}" type="pres">
      <dgm:prSet presAssocID="{2C52FD66-3FBB-44B2-8B24-D769697A2F7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FA968B-8352-40FA-8466-B6BC8A7EA1E5}" type="pres">
      <dgm:prSet presAssocID="{669464DB-6D37-48C5-97D3-DDBFD1F1B570}" presName="sibTrans" presStyleCnt="0"/>
      <dgm:spPr/>
    </dgm:pt>
    <dgm:pt modelId="{E82CAD32-7D24-4791-B14E-950DC99CD4CA}" type="pres">
      <dgm:prSet presAssocID="{99315DD1-6187-4C81-843B-622A8DA36FB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7A5B06-3227-4694-93CC-0588786747B6}" type="pres">
      <dgm:prSet presAssocID="{9E2ED452-35B9-4D75-9D26-63B5B8A80664}" presName="sibTrans" presStyleCnt="0"/>
      <dgm:spPr/>
    </dgm:pt>
    <dgm:pt modelId="{2DC61D17-79F9-4F8F-88DD-14D6D75FCBB0}" type="pres">
      <dgm:prSet presAssocID="{D03B514F-C366-48A3-B8D7-F3F84A052A9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645D1-A9C7-4E27-9DFA-EC9D3000F3AB}" type="pres">
      <dgm:prSet presAssocID="{95649278-4BFE-4C3D-AF3E-07B8DFC8ACD8}" presName="sibTrans" presStyleCnt="0"/>
      <dgm:spPr/>
    </dgm:pt>
    <dgm:pt modelId="{90C8D097-E3F8-41A0-9778-4996BCF14214}" type="pres">
      <dgm:prSet presAssocID="{279AA09B-BD15-4F88-990D-993D266B5F8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FB8F29-B90D-4015-B7CA-845C0CE17261}" type="pres">
      <dgm:prSet presAssocID="{93107180-14C4-4999-A811-F3BAAC1F895A}" presName="sibTrans" presStyleCnt="0"/>
      <dgm:spPr/>
    </dgm:pt>
    <dgm:pt modelId="{83A9C86D-7D22-4A11-A107-A8E61202C832}" type="pres">
      <dgm:prSet presAssocID="{26825E47-3B9E-4A24-8453-7D7C62253FCD}" presName="node" presStyleLbl="node1" presStyleIdx="4" presStyleCnt="5" custScaleX="130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B9662A-C37A-4CDB-AF04-C46C94983FA7}" srcId="{F3EDD523-D384-4772-9827-16FAAC2937F9}" destId="{279AA09B-BD15-4F88-990D-993D266B5F87}" srcOrd="3" destOrd="0" parTransId="{1836528F-CED3-455F-AD7A-7D5B25ED0782}" sibTransId="{93107180-14C4-4999-A811-F3BAAC1F895A}"/>
    <dgm:cxn modelId="{4471384D-9A3E-47AE-B4EB-3050972E2DA4}" srcId="{F3EDD523-D384-4772-9827-16FAAC2937F9}" destId="{D03B514F-C366-48A3-B8D7-F3F84A052A9E}" srcOrd="2" destOrd="0" parTransId="{7790CAE0-8FFA-4B5F-BA18-4A34D590C3D8}" sibTransId="{95649278-4BFE-4C3D-AF3E-07B8DFC8ACD8}"/>
    <dgm:cxn modelId="{4A764502-2974-4D6D-A715-87C4077DD33C}" type="presOf" srcId="{26825E47-3B9E-4A24-8453-7D7C62253FCD}" destId="{83A9C86D-7D22-4A11-A107-A8E61202C832}" srcOrd="0" destOrd="0" presId="urn:microsoft.com/office/officeart/2005/8/layout/default"/>
    <dgm:cxn modelId="{CEDA3B55-49AE-4A11-9F73-6AEB740274D0}" type="presOf" srcId="{D03B514F-C366-48A3-B8D7-F3F84A052A9E}" destId="{2DC61D17-79F9-4F8F-88DD-14D6D75FCBB0}" srcOrd="0" destOrd="0" presId="urn:microsoft.com/office/officeart/2005/8/layout/default"/>
    <dgm:cxn modelId="{14655B24-C1AF-4693-BB20-408F9F114EE4}" type="presOf" srcId="{2C52FD66-3FBB-44B2-8B24-D769697A2F7D}" destId="{3011B7E9-7090-445C-867C-03F69C60F11C}" srcOrd="0" destOrd="0" presId="urn:microsoft.com/office/officeart/2005/8/layout/default"/>
    <dgm:cxn modelId="{3865F5A1-28CF-4828-89A8-5F750D7A4DEA}" type="presOf" srcId="{99315DD1-6187-4C81-843B-622A8DA36FB5}" destId="{E82CAD32-7D24-4791-B14E-950DC99CD4CA}" srcOrd="0" destOrd="0" presId="urn:microsoft.com/office/officeart/2005/8/layout/default"/>
    <dgm:cxn modelId="{0B356A6B-371F-4E7F-A706-E48B6F8C867F}" srcId="{F3EDD523-D384-4772-9827-16FAAC2937F9}" destId="{26825E47-3B9E-4A24-8453-7D7C62253FCD}" srcOrd="4" destOrd="0" parTransId="{B6F15F85-0128-4452-B9FC-334924B3FAF7}" sibTransId="{EADD8DF0-23B5-4F5B-AC21-EB0F2A3886FE}"/>
    <dgm:cxn modelId="{2E17A0BB-FEC8-402C-BF2A-458E3F0B7911}" type="presOf" srcId="{279AA09B-BD15-4F88-990D-993D266B5F87}" destId="{90C8D097-E3F8-41A0-9778-4996BCF14214}" srcOrd="0" destOrd="0" presId="urn:microsoft.com/office/officeart/2005/8/layout/default"/>
    <dgm:cxn modelId="{EDD97680-8014-477D-AFD3-A363BE4E162F}" srcId="{F3EDD523-D384-4772-9827-16FAAC2937F9}" destId="{99315DD1-6187-4C81-843B-622A8DA36FB5}" srcOrd="1" destOrd="0" parTransId="{4A6A3C01-DF0F-4D4F-AD10-F7FB2ED5BC25}" sibTransId="{9E2ED452-35B9-4D75-9D26-63B5B8A80664}"/>
    <dgm:cxn modelId="{5E452ACA-B438-4B5A-8ADC-AE0009605B71}" type="presOf" srcId="{F3EDD523-D384-4772-9827-16FAAC2937F9}" destId="{5C6AA907-017D-4616-A525-1ADB68EAF20E}" srcOrd="0" destOrd="0" presId="urn:microsoft.com/office/officeart/2005/8/layout/default"/>
    <dgm:cxn modelId="{5AAC0803-4251-4C01-AEBC-EC45B668F2A1}" srcId="{F3EDD523-D384-4772-9827-16FAAC2937F9}" destId="{2C52FD66-3FBB-44B2-8B24-D769697A2F7D}" srcOrd="0" destOrd="0" parTransId="{8096BFB0-9775-4482-B863-2FC151DCEBD5}" sibTransId="{669464DB-6D37-48C5-97D3-DDBFD1F1B570}"/>
    <dgm:cxn modelId="{1C75281D-8F86-4CAD-99E2-17CDCB782B2E}" type="presParOf" srcId="{5C6AA907-017D-4616-A525-1ADB68EAF20E}" destId="{3011B7E9-7090-445C-867C-03F69C60F11C}" srcOrd="0" destOrd="0" presId="urn:microsoft.com/office/officeart/2005/8/layout/default"/>
    <dgm:cxn modelId="{964D8117-8743-4432-9085-F7F6E8CD08C7}" type="presParOf" srcId="{5C6AA907-017D-4616-A525-1ADB68EAF20E}" destId="{3EFA968B-8352-40FA-8466-B6BC8A7EA1E5}" srcOrd="1" destOrd="0" presId="urn:microsoft.com/office/officeart/2005/8/layout/default"/>
    <dgm:cxn modelId="{3CAF28D0-80A1-4FF5-9A6D-6BC7466FB5B6}" type="presParOf" srcId="{5C6AA907-017D-4616-A525-1ADB68EAF20E}" destId="{E82CAD32-7D24-4791-B14E-950DC99CD4CA}" srcOrd="2" destOrd="0" presId="urn:microsoft.com/office/officeart/2005/8/layout/default"/>
    <dgm:cxn modelId="{B346092E-FFAF-4C2C-A6BA-101885B335CC}" type="presParOf" srcId="{5C6AA907-017D-4616-A525-1ADB68EAF20E}" destId="{4D7A5B06-3227-4694-93CC-0588786747B6}" srcOrd="3" destOrd="0" presId="urn:microsoft.com/office/officeart/2005/8/layout/default"/>
    <dgm:cxn modelId="{4463447C-E6C0-4951-A7DD-4F9D55CC97E0}" type="presParOf" srcId="{5C6AA907-017D-4616-A525-1ADB68EAF20E}" destId="{2DC61D17-79F9-4F8F-88DD-14D6D75FCBB0}" srcOrd="4" destOrd="0" presId="urn:microsoft.com/office/officeart/2005/8/layout/default"/>
    <dgm:cxn modelId="{2FB534C8-21B1-4EC9-980B-9D5C330456B1}" type="presParOf" srcId="{5C6AA907-017D-4616-A525-1ADB68EAF20E}" destId="{FFD645D1-A9C7-4E27-9DFA-EC9D3000F3AB}" srcOrd="5" destOrd="0" presId="urn:microsoft.com/office/officeart/2005/8/layout/default"/>
    <dgm:cxn modelId="{ACC5408C-1B2F-4E77-BB22-C178D853E22E}" type="presParOf" srcId="{5C6AA907-017D-4616-A525-1ADB68EAF20E}" destId="{90C8D097-E3F8-41A0-9778-4996BCF14214}" srcOrd="6" destOrd="0" presId="urn:microsoft.com/office/officeart/2005/8/layout/default"/>
    <dgm:cxn modelId="{21C8DF15-DE75-4EDD-A15E-A0CE7EFB0DE0}" type="presParOf" srcId="{5C6AA907-017D-4616-A525-1ADB68EAF20E}" destId="{A4FB8F29-B90D-4015-B7CA-845C0CE17261}" srcOrd="7" destOrd="0" presId="urn:microsoft.com/office/officeart/2005/8/layout/default"/>
    <dgm:cxn modelId="{4BF95F4B-207E-4EC1-A298-DD46F5F81AC4}" type="presParOf" srcId="{5C6AA907-017D-4616-A525-1ADB68EAF20E}" destId="{83A9C86D-7D22-4A11-A107-A8E61202C83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2CFEC-BA8A-4641-A155-B646A2AD2056}">
      <dsp:nvSpPr>
        <dsp:cNvPr id="0" name=""/>
        <dsp:cNvSpPr/>
      </dsp:nvSpPr>
      <dsp:spPr>
        <a:xfrm>
          <a:off x="0" y="177427"/>
          <a:ext cx="4861240" cy="23852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Биологическая функция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Начиная с младенчества, игра способствует координации движений рук, тела и глаз, предоставляет ребенку кинестетическую стимуляцию и возможность затрачивать энергию и расслабляться.</a:t>
          </a:r>
          <a:endParaRPr lang="ru-RU" sz="1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77427"/>
        <a:ext cx="4861240" cy="2385202"/>
      </dsp:txXfrm>
    </dsp:sp>
    <dsp:sp modelId="{CC3E3B3E-6E01-4B12-BCD7-68E8CBE15B8F}">
      <dsp:nvSpPr>
        <dsp:cNvPr id="0" name=""/>
        <dsp:cNvSpPr/>
      </dsp:nvSpPr>
      <dsp:spPr>
        <a:xfrm>
          <a:off x="5036047" y="191070"/>
          <a:ext cx="4662473" cy="2385202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Внутриличностная</a:t>
          </a:r>
          <a:r>
            <a:rPr lang="ru-RU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функция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развивает способности овладения ситуациями, исследования окружающей среды, постижения устройства и возможностей тела, ума, мира (т.е. стимулирует и оформляет когнитивное развитие).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6047" y="191070"/>
        <a:ext cx="4662473" cy="2385202"/>
      </dsp:txXfrm>
    </dsp:sp>
    <dsp:sp modelId="{871FB767-29D4-4179-95D4-9C59F970160F}">
      <dsp:nvSpPr>
        <dsp:cNvPr id="0" name=""/>
        <dsp:cNvSpPr/>
      </dsp:nvSpPr>
      <dsp:spPr>
        <a:xfrm>
          <a:off x="11" y="2746353"/>
          <a:ext cx="4878891" cy="2385202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Межличностная функция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служит полигоном для освоения огромного количества социальных навыков – от того, как делиться игрушками до того, как делиться идеями. К тому же, игра – одно из основных средств достижения сепарации от матери или человека, ее заменяющего (подготовка ребенка к возможности и поправимости настоящих временных расставаний с близким человеком).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" y="2746353"/>
        <a:ext cx="4878891" cy="2385202"/>
      </dsp:txXfrm>
    </dsp:sp>
    <dsp:sp modelId="{5B925AD9-F9F2-4813-9FF7-C1AA9A8B10A2}">
      <dsp:nvSpPr>
        <dsp:cNvPr id="0" name=""/>
        <dsp:cNvSpPr/>
      </dsp:nvSpPr>
      <dsp:spPr>
        <a:xfrm>
          <a:off x="5032191" y="2733735"/>
          <a:ext cx="4630432" cy="2385202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функция</a:t>
          </a:r>
          <a:r>
            <a:rPr lang="ru-RU" sz="2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В играх, дающих детям возможность примерять желанные взрослые роли, дети усваивают идеи, поведение и ценности, ассоциированные в обществе с этими ролями.</a:t>
          </a:r>
          <a:endParaRPr lang="ru-RU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2191" y="2733735"/>
        <a:ext cx="4630432" cy="23852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F7652-FAE9-4AEB-892F-F848F2ACF176}">
      <dsp:nvSpPr>
        <dsp:cNvPr id="0" name=""/>
        <dsp:cNvSpPr/>
      </dsp:nvSpPr>
      <dsp:spPr>
        <a:xfrm>
          <a:off x="0" y="254616"/>
          <a:ext cx="3608126" cy="21648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Сюжеты игр современных дошкольников отражают преимущественно бытовую сторону жизни и телевизионную тематику. Профессиональные и общественные сюжеты представлены минимально т.к. часто непонятны детям</a:t>
          </a:r>
          <a:endParaRPr lang="ru-RU" sz="1800" kern="1200" dirty="0"/>
        </a:p>
      </dsp:txBody>
      <dsp:txXfrm>
        <a:off x="0" y="254616"/>
        <a:ext cx="3608126" cy="2164876"/>
      </dsp:txXfrm>
    </dsp:sp>
    <dsp:sp modelId="{F9F9E770-158C-4534-8C0C-8EE12301E4CF}">
      <dsp:nvSpPr>
        <dsp:cNvPr id="0" name=""/>
        <dsp:cNvSpPr/>
      </dsp:nvSpPr>
      <dsp:spPr>
        <a:xfrm>
          <a:off x="3968939" y="254616"/>
          <a:ext cx="3608126" cy="2164876"/>
        </a:xfrm>
        <a:prstGeom prst="rec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 большинства современных дошкольников игра не достигает своей развитой формы.</a:t>
          </a:r>
          <a:endParaRPr lang="ru-RU" sz="2000" kern="1200" dirty="0"/>
        </a:p>
      </dsp:txBody>
      <dsp:txXfrm>
        <a:off x="3968939" y="254616"/>
        <a:ext cx="3608126" cy="2164876"/>
      </dsp:txXfrm>
    </dsp:sp>
    <dsp:sp modelId="{57F809D3-715F-42F8-A757-6E015B586AEE}">
      <dsp:nvSpPr>
        <dsp:cNvPr id="0" name=""/>
        <dsp:cNvSpPr/>
      </dsp:nvSpPr>
      <dsp:spPr>
        <a:xfrm>
          <a:off x="7937879" y="254616"/>
          <a:ext cx="3608126" cy="2164876"/>
        </a:xfrm>
        <a:prstGeom prst="rec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Многим детям трудно наладить контакт в сюжетно-ролевой игре, взять на себя роль лидера, не отступиться от правил игры.</a:t>
          </a:r>
          <a:endParaRPr lang="ru-RU" sz="2000" kern="1200" dirty="0"/>
        </a:p>
      </dsp:txBody>
      <dsp:txXfrm>
        <a:off x="7937879" y="254616"/>
        <a:ext cx="3608126" cy="2164876"/>
      </dsp:txXfrm>
    </dsp:sp>
    <dsp:sp modelId="{D5EFD6B8-8602-46F0-990F-88A6054B92AD}">
      <dsp:nvSpPr>
        <dsp:cNvPr id="0" name=""/>
        <dsp:cNvSpPr/>
      </dsp:nvSpPr>
      <dsp:spPr>
        <a:xfrm>
          <a:off x="0" y="2780304"/>
          <a:ext cx="3608126" cy="2164876"/>
        </a:xfrm>
        <a:prstGeom prst="rec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Руководство играми дошкольников в детском саду несет на себе отпечаток излишнего дидактизма и осуществляется по аналогии с проведением учебных занятий, часто на устаревшем и неинтересном современным детям содержании в строго регламентированной предметно-игровой среде.</a:t>
          </a:r>
          <a:endParaRPr lang="ru-RU" sz="1600" kern="1200" dirty="0"/>
        </a:p>
      </dsp:txBody>
      <dsp:txXfrm>
        <a:off x="0" y="2780304"/>
        <a:ext cx="3608126" cy="2164876"/>
      </dsp:txXfrm>
    </dsp:sp>
    <dsp:sp modelId="{A682844E-E982-4B21-A090-C4B84542A93A}">
      <dsp:nvSpPr>
        <dsp:cNvPr id="0" name=""/>
        <dsp:cNvSpPr/>
      </dsp:nvSpPr>
      <dsp:spPr>
        <a:xfrm>
          <a:off x="3968939" y="2780304"/>
          <a:ext cx="3608126" cy="2164876"/>
        </a:xfrm>
        <a:prstGeom prst="rect">
          <a:avLst/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Дошкольники ограничены в присвоении социальных ролей</a:t>
          </a:r>
          <a:endParaRPr lang="ru-RU" sz="2000" kern="1200" dirty="0"/>
        </a:p>
      </dsp:txBody>
      <dsp:txXfrm>
        <a:off x="3968939" y="2780304"/>
        <a:ext cx="3608126" cy="2164876"/>
      </dsp:txXfrm>
    </dsp:sp>
    <dsp:sp modelId="{C66337C7-3779-4467-A03C-C1E0322C89E6}">
      <dsp:nvSpPr>
        <dsp:cNvPr id="0" name=""/>
        <dsp:cNvSpPr/>
      </dsp:nvSpPr>
      <dsp:spPr>
        <a:xfrm>
          <a:off x="7937879" y="2780304"/>
          <a:ext cx="3608126" cy="2164876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Уровень развития игры современных дошкольников значительно ниже, чем у их сверстников середины прошлого века.</a:t>
          </a:r>
          <a:endParaRPr lang="ru-RU" sz="2000" kern="1200" dirty="0"/>
        </a:p>
      </dsp:txBody>
      <dsp:txXfrm>
        <a:off x="7937879" y="2780304"/>
        <a:ext cx="3608126" cy="21648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F5E156-8DF3-41A6-9960-BE685E10D36C}">
      <dsp:nvSpPr>
        <dsp:cNvPr id="0" name=""/>
        <dsp:cNvSpPr/>
      </dsp:nvSpPr>
      <dsp:spPr>
        <a:xfrm>
          <a:off x="177409" y="56596"/>
          <a:ext cx="5037319" cy="21209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Основная функция игры </a:t>
          </a:r>
          <a:r>
            <a:rPr lang="ru-RU" sz="2200" b="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заключается в «подготовке к взрослой жизни». Происходит формирование поведения, отрабатываются навыки будущего социального взаимодействия.</a:t>
          </a:r>
          <a:endParaRPr lang="ru-RU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7409" y="56596"/>
        <a:ext cx="5037319" cy="2120902"/>
      </dsp:txXfrm>
    </dsp:sp>
    <dsp:sp modelId="{D273423F-FFD4-42F8-8219-BE3B735CA565}">
      <dsp:nvSpPr>
        <dsp:cNvPr id="0" name=""/>
        <dsp:cNvSpPr/>
      </dsp:nvSpPr>
      <dsp:spPr>
        <a:xfrm>
          <a:off x="5950398" y="111188"/>
          <a:ext cx="4926855" cy="2120902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Ориентировочно </a:t>
          </a:r>
          <a:r>
            <a:rPr lang="ru-RU" sz="2200" b="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исследовательская или познавательная. Заключается она в том, что с помощью игры происходит накопление знаний о предметах и явлениях окружающего мира, их многообразии и свойствах.</a:t>
          </a:r>
          <a:endParaRPr lang="ru-RU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0398" y="111188"/>
        <a:ext cx="4926855" cy="2120902"/>
      </dsp:txXfrm>
    </dsp:sp>
    <dsp:sp modelId="{1F8F0020-9099-46B9-8220-F26ED8124CE8}">
      <dsp:nvSpPr>
        <dsp:cNvPr id="0" name=""/>
        <dsp:cNvSpPr/>
      </dsp:nvSpPr>
      <dsp:spPr>
        <a:xfrm>
          <a:off x="191053" y="2369220"/>
          <a:ext cx="5036117" cy="2120902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функция</a:t>
          </a:r>
          <a:r>
            <a:rPr lang="ru-RU" sz="2200" b="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Игра помогает представителям животного мира развивать качества, которые являются характерными для данного вида: реакционность, быстроту, ловкость и т.д.</a:t>
          </a:r>
          <a:endParaRPr lang="ru-RU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053" y="2369220"/>
        <a:ext cx="5036117" cy="2120902"/>
      </dsp:txXfrm>
    </dsp:sp>
    <dsp:sp modelId="{5EAFB228-29BD-4781-83A4-C4A5548AA33F}">
      <dsp:nvSpPr>
        <dsp:cNvPr id="0" name=""/>
        <dsp:cNvSpPr/>
      </dsp:nvSpPr>
      <dsp:spPr>
        <a:xfrm>
          <a:off x="5949232" y="2421819"/>
          <a:ext cx="4955346" cy="2120902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Функция социализации</a:t>
          </a:r>
          <a:r>
            <a:rPr lang="ru-RU" sz="2200" b="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которая выражается в приобретении посредством игры навыков общения</a:t>
          </a:r>
          <a:endParaRPr lang="ru-RU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49232" y="2421819"/>
        <a:ext cx="4955346" cy="2120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E2F50-77C4-4B44-AF06-F4E23CD8CB40}">
      <dsp:nvSpPr>
        <dsp:cNvPr id="0" name=""/>
        <dsp:cNvSpPr/>
      </dsp:nvSpPr>
      <dsp:spPr>
        <a:xfrm>
          <a:off x="0" y="90481"/>
          <a:ext cx="5626703" cy="375818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</a:t>
          </a:r>
          <a:r>
            <a:rPr lang="ru-RU" sz="24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Фребель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будучи первым среди педагогов, кто выдвинул положение об игре как особом средстве воспитания, в основу своей классификации положил принцип дифференцированного влияния игр на развитие ума (умственные игры), внешних органов чувств (сенсорные игры), движений (моторные игры).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90481"/>
        <a:ext cx="5626703" cy="3758187"/>
      </dsp:txXfrm>
    </dsp:sp>
    <dsp:sp modelId="{8DBA4509-7A5E-4AEE-9EC7-9B77586CEAB3}">
      <dsp:nvSpPr>
        <dsp:cNvPr id="0" name=""/>
        <dsp:cNvSpPr/>
      </dsp:nvSpPr>
      <dsp:spPr>
        <a:xfrm>
          <a:off x="6136237" y="122821"/>
          <a:ext cx="5626703" cy="3712206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Характеристика видов игр по их педагогическому значению есть и у немецкого психолога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К.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Гроса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подвижные, умственные, сенсорные, развивающие волю отнесены К. </a:t>
          </a:r>
          <a:r>
            <a:rPr lang="ru-RU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Гросом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 «играм обычных функций».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Вторую группу игр, по его классификации, составляют «игры специальных функций». Эти игры представляют собой упражнения с целью совершенствования инстинктов (семейные игры, игры в охо­ту, ухаживание и др.).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6136237" y="122821"/>
        <a:ext cx="5626703" cy="3712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4AF05-D668-407D-AD22-C603B6E014AF}">
      <dsp:nvSpPr>
        <dsp:cNvPr id="0" name=""/>
        <dsp:cNvSpPr/>
      </dsp:nvSpPr>
      <dsp:spPr>
        <a:xfrm>
          <a:off x="124273" y="122835"/>
          <a:ext cx="5581221" cy="33487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П. Ф. Лесгафта, Н. К. Крупской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Классификация, базирующаяся на степени самостоятельности и творчества детей в игре.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делятся на две группы 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игры, придуманные самими детьми, и игры, придуманные взрослыми. Первые Крупская называла творческими, подчеркивая их главную особенность - самостоятельный характер. Такое название сохранилось и в традиционной для отечественной дошкольной педагогики классификации детских игр.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Другую группу игр в этой классификации составляют игры с правилами.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273" y="122835"/>
        <a:ext cx="5581221" cy="3348732"/>
      </dsp:txXfrm>
    </dsp:sp>
    <dsp:sp modelId="{AFA1BBB8-7B59-4DAD-A3EA-6ED29174C9BD}">
      <dsp:nvSpPr>
        <dsp:cNvPr id="0" name=""/>
        <dsp:cNvSpPr/>
      </dsp:nvSpPr>
      <dsp:spPr>
        <a:xfrm>
          <a:off x="6142205" y="86100"/>
          <a:ext cx="5581221" cy="3348732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Н.А. Коротковой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- как представление – сюжетные;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- как борьба за что-то – игры с правилами.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Каждый из этих видов развивается независимо и параллельно. 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42205" y="86100"/>
        <a:ext cx="5581221" cy="33487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B3E02-69B4-4433-818B-F26B9A7132E2}">
      <dsp:nvSpPr>
        <dsp:cNvPr id="0" name=""/>
        <dsp:cNvSpPr/>
      </dsp:nvSpPr>
      <dsp:spPr>
        <a:xfrm>
          <a:off x="186215" y="169110"/>
          <a:ext cx="3009269" cy="26153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1)игры, возникающие по инициативе ребенка (детей), - самостоятельные игры: </a:t>
          </a: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игра-экспериментирование</a:t>
          </a: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самостоятельные сюжетные игры</a:t>
          </a: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</a:t>
          </a:r>
          <a:r>
            <a:rPr lang="ru-RU" sz="16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отобразительные</a:t>
          </a: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 ролевые,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режиссерские,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театрализованные; 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215" y="169110"/>
        <a:ext cx="3009269" cy="2615395"/>
      </dsp:txXfrm>
    </dsp:sp>
    <dsp:sp modelId="{27BD91FD-EBAF-4737-874F-ECD662F819D2}">
      <dsp:nvSpPr>
        <dsp:cNvPr id="0" name=""/>
        <dsp:cNvSpPr/>
      </dsp:nvSpPr>
      <dsp:spPr>
        <a:xfrm>
          <a:off x="3712033" y="0"/>
          <a:ext cx="4995054" cy="5330349"/>
        </a:xfrm>
        <a:prstGeom prst="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2)игры, возникающие по инициативе взрослого, который внедряет их с образовательными целями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 </a:t>
          </a:r>
          <a:endParaRPr lang="ru-RU" sz="20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обучающие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сюжетно-дидактические,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подвижные;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досуговые игры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игры-забавы,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игры-развлечения,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интеллектуальные,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празднично-карнавальные,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театрально-постановочные; 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12033" y="0"/>
        <a:ext cx="4995054" cy="5330349"/>
      </dsp:txXfrm>
    </dsp:sp>
    <dsp:sp modelId="{93D79515-4501-4FB7-8A4C-75F6B616797B}">
      <dsp:nvSpPr>
        <dsp:cNvPr id="0" name=""/>
        <dsp:cNvSpPr/>
      </dsp:nvSpPr>
      <dsp:spPr>
        <a:xfrm>
          <a:off x="201293" y="2840716"/>
          <a:ext cx="3022630" cy="2516386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игры, идущие от исторически сложившихся традиций этноса (народные), которые могут возникать по инициативе как взрослого, так и более старших детей.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293" y="2840716"/>
        <a:ext cx="3022630" cy="25163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F3E84-7AEA-4231-8805-8C334C423C2F}">
      <dsp:nvSpPr>
        <dsp:cNvPr id="0" name=""/>
        <dsp:cNvSpPr/>
      </dsp:nvSpPr>
      <dsp:spPr>
        <a:xfrm>
          <a:off x="0" y="4126"/>
          <a:ext cx="2705206" cy="16231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режиссерские</a:t>
          </a:r>
          <a:endParaRPr lang="ru-RU" sz="2400" kern="1200" dirty="0"/>
        </a:p>
      </dsp:txBody>
      <dsp:txXfrm>
        <a:off x="0" y="4126"/>
        <a:ext cx="2705206" cy="1623123"/>
      </dsp:txXfrm>
    </dsp:sp>
    <dsp:sp modelId="{9104D3F0-1D62-4FD4-AB3C-7994AE016A92}">
      <dsp:nvSpPr>
        <dsp:cNvPr id="0" name=""/>
        <dsp:cNvSpPr/>
      </dsp:nvSpPr>
      <dsp:spPr>
        <a:xfrm>
          <a:off x="2975727" y="4126"/>
          <a:ext cx="2705206" cy="1623123"/>
        </a:xfrm>
        <a:prstGeom prst="rect">
          <a:avLst/>
        </a:prstGeom>
        <a:solidFill>
          <a:schemeClr val="accent5">
            <a:hueOff val="-1225558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сюжетно-ролевые</a:t>
          </a:r>
          <a:endParaRPr lang="ru-RU" sz="2400" kern="1200" dirty="0"/>
        </a:p>
      </dsp:txBody>
      <dsp:txXfrm>
        <a:off x="2975727" y="4126"/>
        <a:ext cx="2705206" cy="1623123"/>
      </dsp:txXfrm>
    </dsp:sp>
    <dsp:sp modelId="{AFF8B122-6D4C-4AFD-8B4A-C8733AD17709}">
      <dsp:nvSpPr>
        <dsp:cNvPr id="0" name=""/>
        <dsp:cNvSpPr/>
      </dsp:nvSpPr>
      <dsp:spPr>
        <a:xfrm>
          <a:off x="5951454" y="4126"/>
          <a:ext cx="2705206" cy="1623123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театрализованные</a:t>
          </a:r>
          <a:endParaRPr lang="ru-RU" sz="2400" kern="1200" dirty="0"/>
        </a:p>
      </dsp:txBody>
      <dsp:txXfrm>
        <a:off x="5951454" y="4126"/>
        <a:ext cx="2705206" cy="1623123"/>
      </dsp:txXfrm>
    </dsp:sp>
    <dsp:sp modelId="{CAA5EA20-8000-42B0-B97C-AE66E7FFE1E4}">
      <dsp:nvSpPr>
        <dsp:cNvPr id="0" name=""/>
        <dsp:cNvSpPr/>
      </dsp:nvSpPr>
      <dsp:spPr>
        <a:xfrm>
          <a:off x="0" y="1897771"/>
          <a:ext cx="2705206" cy="1623123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игры со строительным материалом</a:t>
          </a:r>
          <a:endParaRPr lang="ru-RU" sz="2400" kern="1200" dirty="0"/>
        </a:p>
      </dsp:txBody>
      <dsp:txXfrm>
        <a:off x="0" y="1897771"/>
        <a:ext cx="2705206" cy="1623123"/>
      </dsp:txXfrm>
    </dsp:sp>
    <dsp:sp modelId="{7BE008D4-4F63-4DAB-84E1-BE4C936482DA}">
      <dsp:nvSpPr>
        <dsp:cNvPr id="0" name=""/>
        <dsp:cNvSpPr/>
      </dsp:nvSpPr>
      <dsp:spPr>
        <a:xfrm>
          <a:off x="2975727" y="1897771"/>
          <a:ext cx="2705206" cy="1623123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игра-фантазирование</a:t>
          </a:r>
          <a:endParaRPr lang="ru-RU" sz="2400" kern="1200" dirty="0"/>
        </a:p>
      </dsp:txBody>
      <dsp:txXfrm>
        <a:off x="2975727" y="1897771"/>
        <a:ext cx="2705206" cy="1623123"/>
      </dsp:txXfrm>
    </dsp:sp>
    <dsp:sp modelId="{72BA6FF3-7BEB-4D71-BBAE-7CC0040422A9}">
      <dsp:nvSpPr>
        <dsp:cNvPr id="0" name=""/>
        <dsp:cNvSpPr/>
      </dsp:nvSpPr>
      <dsp:spPr>
        <a:xfrm>
          <a:off x="5951454" y="1897771"/>
          <a:ext cx="2705206" cy="1623123"/>
        </a:xfrm>
        <a:prstGeom prst="rect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хороводные</a:t>
          </a:r>
          <a:endParaRPr lang="ru-RU" sz="2400" kern="1200" dirty="0"/>
        </a:p>
      </dsp:txBody>
      <dsp:txXfrm>
        <a:off x="5951454" y="1897771"/>
        <a:ext cx="2705206" cy="1623123"/>
      </dsp:txXfrm>
    </dsp:sp>
    <dsp:sp modelId="{C5A5CC7D-F90E-4012-AC5A-DE6BE3476687}">
      <dsp:nvSpPr>
        <dsp:cNvPr id="0" name=""/>
        <dsp:cNvSpPr/>
      </dsp:nvSpPr>
      <dsp:spPr>
        <a:xfrm>
          <a:off x="2975727" y="3791416"/>
          <a:ext cx="2705206" cy="1623123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игры-эксперименты</a:t>
          </a:r>
          <a:endParaRPr lang="ru-RU" sz="2400" kern="1200" dirty="0"/>
        </a:p>
      </dsp:txBody>
      <dsp:txXfrm>
        <a:off x="2975727" y="3791416"/>
        <a:ext cx="2705206" cy="16231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1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77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44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15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5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0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6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7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69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4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3C28D-BD40-43D4-824F-5E203E22A921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DD41D-5307-4ED3-A920-6D3818A32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8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6579" y="3429000"/>
            <a:ext cx="9498841" cy="218913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функции, классификация, проблемы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31558" y="5464602"/>
            <a:ext cx="7060442" cy="139339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err="1" smtClean="0"/>
              <a:t>Бердова</a:t>
            </a:r>
            <a:r>
              <a:rPr lang="ru-RU" dirty="0" smtClean="0"/>
              <a:t> Е.А., Вершинина Е.Н., Чистякова Н.В.</a:t>
            </a:r>
          </a:p>
        </p:txBody>
      </p:sp>
    </p:spTree>
    <p:extLst>
      <p:ext uri="{BB962C8B-B14F-4D97-AF65-F5344CB8AC3E}">
        <p14:creationId xmlns:p14="http://schemas.microsoft.com/office/powerpoint/2010/main" val="6171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Творческие игры делятся на:</a:t>
            </a:r>
            <a:endParaRPr lang="ru-RU" b="1" i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14751548"/>
              </p:ext>
            </p:extLst>
          </p:nvPr>
        </p:nvGraphicFramePr>
        <p:xfrm>
          <a:off x="419099" y="1475795"/>
          <a:ext cx="865666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354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Игры с правилами делятся на:</a:t>
            </a:r>
            <a:endParaRPr lang="ru-RU" b="1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2256548"/>
              </p:ext>
            </p:extLst>
          </p:nvPr>
        </p:nvGraphicFramePr>
        <p:xfrm>
          <a:off x="838199" y="1690688"/>
          <a:ext cx="7547591" cy="5041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480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119" y="651728"/>
            <a:ext cx="10515600" cy="1325563"/>
          </a:xfrm>
        </p:spPr>
        <p:txBody>
          <a:bodyPr/>
          <a:lstStyle/>
          <a:p>
            <a:r>
              <a:rPr lang="ru-RU" b="1" i="1" dirty="0" smtClean="0"/>
              <a:t>Дидактические игры делятся на:</a:t>
            </a:r>
            <a:br>
              <a:rPr lang="ru-RU" b="1" i="1" dirty="0" smtClean="0"/>
            </a:br>
            <a:endParaRPr lang="ru-RU" b="1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57098556"/>
              </p:ext>
            </p:extLst>
          </p:nvPr>
        </p:nvGraphicFramePr>
        <p:xfrm>
          <a:off x="368491" y="1895215"/>
          <a:ext cx="8543498" cy="4218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6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365125"/>
            <a:ext cx="9103057" cy="1325563"/>
          </a:xfrm>
        </p:spPr>
        <p:txBody>
          <a:bodyPr anchor="t">
            <a:normAutofit fontScale="90000"/>
          </a:bodyPr>
          <a:lstStyle/>
          <a:p>
            <a:r>
              <a:rPr lang="ru-RU" sz="2700" b="1" i="1" dirty="0" smtClean="0"/>
              <a:t>Развивающие игры относятся к интеллектуальным, искусственным, результативным, абстрактным (или символическим), являются своеобразным интеллектуальным тренингом. Виды игр: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58699717"/>
              </p:ext>
            </p:extLst>
          </p:nvPr>
        </p:nvGraphicFramePr>
        <p:xfrm>
          <a:off x="232012" y="1690688"/>
          <a:ext cx="1094550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63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Подвижные игры делятся на: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93518633"/>
              </p:ext>
            </p:extLst>
          </p:nvPr>
        </p:nvGraphicFramePr>
        <p:xfrm>
          <a:off x="204716" y="1269242"/>
          <a:ext cx="9294126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960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3101" y="351477"/>
            <a:ext cx="7841776" cy="658457"/>
          </a:xfrm>
        </p:spPr>
        <p:txBody>
          <a:bodyPr anchor="t">
            <a:normAutofit fontScale="90000"/>
          </a:bodyPr>
          <a:lstStyle/>
          <a:p>
            <a:r>
              <a:rPr lang="ru-RU" b="1" i="1" dirty="0" smtClean="0"/>
              <a:t>Сюжетные игры: </a:t>
            </a:r>
            <a:br>
              <a:rPr lang="ru-RU" b="1" i="1" dirty="0" smtClean="0"/>
            </a:br>
            <a:endParaRPr lang="ru-RU" b="1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02695042"/>
              </p:ext>
            </p:extLst>
          </p:nvPr>
        </p:nvGraphicFramePr>
        <p:xfrm>
          <a:off x="218364" y="1146412"/>
          <a:ext cx="9089409" cy="5459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64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1967" y="1"/>
            <a:ext cx="5240513" cy="1026942"/>
          </a:xfrm>
        </p:spPr>
        <p:txBody>
          <a:bodyPr/>
          <a:lstStyle/>
          <a:p>
            <a:r>
              <a:rPr lang="ru-RU" b="1" i="1" u="sng" dirty="0" smtClean="0"/>
              <a:t>Игры с правилами:</a:t>
            </a:r>
            <a:endParaRPr lang="ru-RU" b="1" i="1" u="sng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54948154"/>
              </p:ext>
            </p:extLst>
          </p:nvPr>
        </p:nvGraphicFramePr>
        <p:xfrm>
          <a:off x="0" y="1941342"/>
          <a:ext cx="12192000" cy="4916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557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2" y="250031"/>
            <a:ext cx="10515600" cy="1325563"/>
          </a:xfrm>
        </p:spPr>
        <p:txBody>
          <a:bodyPr>
            <a:normAutofit/>
          </a:bodyPr>
          <a:lstStyle/>
          <a:p>
            <a:r>
              <a:rPr lang="ru-RU" altLang="ru-RU" sz="3600" b="1" i="1" dirty="0" smtClean="0"/>
              <a:t>Причины нарушений</a:t>
            </a:r>
            <a:br>
              <a:rPr lang="ru-RU" altLang="ru-RU" sz="3600" b="1" i="1" dirty="0" smtClean="0"/>
            </a:br>
            <a:r>
              <a:rPr lang="ru-RU" altLang="ru-RU" sz="3600" b="1" i="1" dirty="0" smtClean="0"/>
              <a:t> права ребёнка на игру: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1825624"/>
            <a:ext cx="8679976" cy="4779891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dirty="0" smtClean="0"/>
              <a:t>непонимание взрослым важности игры;</a:t>
            </a:r>
          </a:p>
          <a:p>
            <a:r>
              <a:rPr lang="ru-RU" altLang="ru-RU" dirty="0" smtClean="0"/>
              <a:t>отсутствие безопасного пространства для игры;</a:t>
            </a:r>
          </a:p>
          <a:p>
            <a:r>
              <a:rPr lang="ru-RU" altLang="ru-RU" dirty="0" smtClean="0"/>
              <a:t>неадекватная политика чиновников;</a:t>
            </a:r>
          </a:p>
          <a:p>
            <a:r>
              <a:rPr lang="ru-RU" altLang="ru-RU" dirty="0" smtClean="0"/>
              <a:t>проблема создания соответствующей предметно-развивающей среды, поддерживающей игру;</a:t>
            </a:r>
          </a:p>
          <a:p>
            <a:r>
              <a:rPr lang="ru-RU" altLang="ru-RU" dirty="0" smtClean="0"/>
              <a:t>давление образовательных задач и приоритет обучающих действий;</a:t>
            </a:r>
          </a:p>
          <a:p>
            <a:r>
              <a:rPr lang="ru-RU" altLang="ru-RU" dirty="0" smtClean="0"/>
              <a:t>Недостаточность игры в школе;</a:t>
            </a:r>
          </a:p>
          <a:p>
            <a:r>
              <a:rPr lang="ru-RU" altLang="ru-RU" dirty="0" smtClean="0"/>
              <a:t>жёсткое программирование свободного времени ребёнка;</a:t>
            </a:r>
          </a:p>
          <a:p>
            <a:r>
              <a:rPr lang="ru-RU" altLang="ru-RU" dirty="0" smtClean="0"/>
              <a:t>коммерциализация детской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0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98139"/>
            <a:ext cx="10515600" cy="1325563"/>
          </a:xfrm>
        </p:spPr>
        <p:txBody>
          <a:bodyPr/>
          <a:lstStyle/>
          <a:p>
            <a:r>
              <a:rPr lang="ru-RU" altLang="ru-RU" b="1" i="1" dirty="0" smtClean="0"/>
              <a:t>Проблема  игры на современном этапе: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20871"/>
            <a:ext cx="10515600" cy="3365523"/>
          </a:xfrm>
        </p:spPr>
        <p:txBody>
          <a:bodyPr/>
          <a:lstStyle/>
          <a:p>
            <a:pPr marL="514350" indent="-514350">
              <a:buFont typeface="Wingdings" panose="05000000000000000000" pitchFamily="2" charset="2"/>
              <a:buNone/>
            </a:pPr>
            <a:r>
              <a:rPr lang="ru-RU" altLang="ru-RU" dirty="0" smtClean="0">
                <a:latin typeface="Constantia" panose="02030602050306030303" pitchFamily="18" charset="0"/>
              </a:rPr>
              <a:t>1. Нет единой методики.</a:t>
            </a:r>
          </a:p>
          <a:p>
            <a:pPr marL="514350" indent="-514350">
              <a:buFont typeface="Wingdings" panose="05000000000000000000" pitchFamily="2" charset="2"/>
              <a:buAutoNum type="arabicPeriod"/>
            </a:pPr>
            <a:endParaRPr lang="ru-RU" altLang="ru-RU" sz="1800" dirty="0" smtClean="0">
              <a:latin typeface="Constantia" panose="02030602050306030303" pitchFamily="18" charset="0"/>
            </a:endParaRP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ru-RU" altLang="ru-RU" dirty="0" smtClean="0">
                <a:latin typeface="Constantia" panose="02030602050306030303" pitchFamily="18" charset="0"/>
              </a:rPr>
              <a:t>2. При руководстве игрой неправильно расставляются приоритеты взаимодействия взрослого и ребёнка.</a:t>
            </a:r>
          </a:p>
          <a:p>
            <a:pPr marL="514350" indent="-514350">
              <a:buFont typeface="Wingdings" panose="05000000000000000000" pitchFamily="2" charset="2"/>
              <a:buNone/>
            </a:pPr>
            <a:endParaRPr lang="ru-RU" altLang="ru-RU" sz="1600" dirty="0" smtClean="0">
              <a:latin typeface="Constantia" panose="02030602050306030303" pitchFamily="18" charset="0"/>
            </a:endParaRP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ru-RU" altLang="ru-RU" dirty="0" smtClean="0">
                <a:latin typeface="Constantia" panose="02030602050306030303" pitchFamily="18" charset="0"/>
              </a:rPr>
              <a:t>3. Ведущая роль отводится обучению, а не игре.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43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64" y="365125"/>
            <a:ext cx="9553433" cy="1325563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Проблемы игры детей дошкольного возраста:</a:t>
            </a:r>
            <a:endParaRPr lang="ru-RU" sz="36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359657"/>
              </p:ext>
            </p:extLst>
          </p:nvPr>
        </p:nvGraphicFramePr>
        <p:xfrm>
          <a:off x="218364" y="1487606"/>
          <a:ext cx="11546006" cy="5199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0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609" y="1184179"/>
            <a:ext cx="7582468" cy="494366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i="1" dirty="0"/>
              <a:t>Без игры нет,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любознательности.</a:t>
            </a:r>
            <a:br>
              <a:rPr lang="ru-RU" sz="3200" b="1" i="1" dirty="0"/>
            </a:br>
            <a:r>
              <a:rPr lang="ru-RU" b="1" dirty="0"/>
              <a:t>       </a:t>
            </a: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 </a:t>
            </a:r>
            <a:r>
              <a:rPr lang="ru-RU" b="1" dirty="0"/>
              <a:t>В.А. Сухомлинский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59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899" y="250031"/>
            <a:ext cx="10515600" cy="1325563"/>
          </a:xfrm>
        </p:spPr>
        <p:txBody>
          <a:bodyPr>
            <a:normAutofit/>
          </a:bodyPr>
          <a:lstStyle/>
          <a:p>
            <a:r>
              <a:rPr lang="ru-RU" altLang="ru-RU" sz="3600" b="1" i="1" dirty="0" smtClean="0"/>
              <a:t>Проблемы организации игры в ДОУ: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899" y="1825624"/>
            <a:ext cx="8693623" cy="480718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altLang="ru-RU" dirty="0" smtClean="0"/>
              <a:t>Как вернуть детям полноценное здоровое детство?</a:t>
            </a:r>
          </a:p>
          <a:p>
            <a:pPr algn="just"/>
            <a:r>
              <a:rPr lang="ru-RU" altLang="ru-RU" i="1" dirty="0" smtClean="0"/>
              <a:t>Как совместить воспитание, обучение и игру?</a:t>
            </a:r>
          </a:p>
          <a:p>
            <a:pPr algn="just"/>
            <a:r>
              <a:rPr lang="ru-RU" altLang="ru-RU" dirty="0" smtClean="0"/>
              <a:t>Как обеспечить достаточное время и место для сюжетно-ролевой игры?</a:t>
            </a:r>
          </a:p>
          <a:p>
            <a:pPr algn="just"/>
            <a:r>
              <a:rPr lang="ru-RU" altLang="ru-RU" i="1" dirty="0" smtClean="0"/>
              <a:t>Как создать условия для оптимизации игровой активности дошкольников?</a:t>
            </a:r>
          </a:p>
          <a:p>
            <a:pPr algn="just"/>
            <a:r>
              <a:rPr lang="ru-RU" altLang="ru-RU" dirty="0" smtClean="0"/>
              <a:t>Как поддерживать игру, а не управлять действиями детей?</a:t>
            </a:r>
          </a:p>
          <a:p>
            <a:pPr algn="just"/>
            <a:r>
              <a:rPr lang="ru-RU" altLang="ru-RU" i="1" dirty="0" smtClean="0"/>
              <a:t>Как сделать игру интересной и привлекательной для дошкольников?</a:t>
            </a:r>
          </a:p>
          <a:p>
            <a:pPr algn="just"/>
            <a:r>
              <a:rPr lang="ru-RU" altLang="ru-RU" dirty="0" smtClean="0"/>
              <a:t>Как помочь педагогам в организации игры?</a:t>
            </a:r>
          </a:p>
          <a:p>
            <a:pPr algn="just"/>
            <a:r>
              <a:rPr lang="ru-RU" altLang="ru-RU" i="1" dirty="0" smtClean="0"/>
              <a:t>Как донести до родителей знания о развивающем эффекте игры?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3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36"/>
            <a:ext cx="12192000" cy="6868236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44605" y="297075"/>
            <a:ext cx="7734869" cy="6171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Список литературы:</a:t>
            </a:r>
          </a:p>
          <a:p>
            <a:pPr marL="0" indent="0">
              <a:buNone/>
            </a:pPr>
            <a:r>
              <a:rPr lang="ru-RU" dirty="0"/>
              <a:t>Выготский Л.С. Игра и ее роль в психологическом развитии ребенка // </a:t>
            </a:r>
            <a:r>
              <a:rPr lang="ru-RU" dirty="0" err="1"/>
              <a:t>Вопр</a:t>
            </a:r>
            <a:r>
              <a:rPr lang="ru-RU" dirty="0"/>
              <a:t>. психологии. 1996. №6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Игры. Обучение, тренинг, досуг. Под ред. </a:t>
            </a:r>
            <a:r>
              <a:rPr lang="ru-RU" dirty="0" err="1"/>
              <a:t>Петрусинского</a:t>
            </a:r>
            <a:r>
              <a:rPr lang="ru-RU" dirty="0"/>
              <a:t> В.В. – М.: 1994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Спиваковская</a:t>
            </a:r>
            <a:r>
              <a:rPr lang="ru-RU" dirty="0"/>
              <a:t> А.С. Психотерапия: игра, детство, семья. В 1 т. – М.: 2000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Эльконин</a:t>
            </a:r>
            <a:r>
              <a:rPr lang="ru-RU" dirty="0"/>
              <a:t> Д.Б. Детская психология. – М.: 2004.\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35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35555" cy="5803663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/>
              <a:t>СПАСИБО </a:t>
            </a:r>
            <a:br>
              <a:rPr lang="ru-RU" sz="6600" b="1" i="1" dirty="0" smtClean="0"/>
            </a:br>
            <a:r>
              <a:rPr lang="ru-RU" sz="6600" b="1" i="1" dirty="0" smtClean="0"/>
              <a:t>ЗА </a:t>
            </a:r>
            <a:br>
              <a:rPr lang="ru-RU" sz="6600" b="1" i="1" dirty="0" smtClean="0"/>
            </a:br>
            <a:r>
              <a:rPr lang="ru-RU" sz="6600" b="1" i="1" dirty="0" smtClean="0"/>
              <a:t>ВНИМАНИЕ!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11218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1" y="2030341"/>
            <a:ext cx="11136573" cy="46434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Л.С. Выготский, </a:t>
            </a:r>
            <a:r>
              <a:rPr lang="ru-RU" dirty="0" err="1"/>
              <a:t>Д.Б.Эльконин</a:t>
            </a:r>
            <a:r>
              <a:rPr lang="ru-RU" dirty="0"/>
              <a:t> рассматривали игру как важнейшую и наиболее эффективную форму социализации ребенка.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Самостоятельная </a:t>
            </a:r>
            <a:r>
              <a:rPr lang="ru-RU" dirty="0"/>
              <a:t>игровая деятельность способствует физическому и психическому развитию каждого ребенка, воспитанию нравственных, волевых качеств, творческих способностей. </a:t>
            </a: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Дети </a:t>
            </a:r>
            <a:r>
              <a:rPr lang="ru-RU" dirty="0"/>
              <a:t>должны уметь самостоятельно организовывать разнообразные игры, договариваться, соблюдать условия игры и правила. Этому их должен научить педагог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/>
              <a:t>Задача педагога: </a:t>
            </a:r>
            <a:r>
              <a:rPr lang="ru-RU" dirty="0"/>
              <a:t>создавать предметно – игровую среду для организации всех видов игр на занятиях м в самостоятельной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33890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368490"/>
            <a:ext cx="8761862" cy="6209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Значение игры для психического развития ребенка велико, так как происходит развитие</a:t>
            </a:r>
            <a:r>
              <a:rPr lang="ru-RU" b="1" i="1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Произвольности </a:t>
            </a:r>
            <a:r>
              <a:rPr lang="ru-RU" dirty="0"/>
              <a:t>поведения и психических </a:t>
            </a:r>
            <a:r>
              <a:rPr lang="ru-RU" dirty="0" smtClean="0"/>
              <a:t>процессов;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Мотивационно </a:t>
            </a:r>
            <a:r>
              <a:rPr lang="ru-RU" dirty="0"/>
              <a:t>– потребностей сферы (ориентация в сфере человеческих отношений</a:t>
            </a:r>
            <a:r>
              <a:rPr lang="ru-RU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Идеального </a:t>
            </a:r>
            <a:r>
              <a:rPr lang="ru-RU" dirty="0"/>
              <a:t>плана сознания (переход от мышления в действиях к мышлению в плане представлений, к собственно умственному действию</a:t>
            </a:r>
            <a:r>
              <a:rPr lang="ru-RU" dirty="0" smtClean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Преодоление </a:t>
            </a:r>
            <a:r>
              <a:rPr lang="ru-RU" dirty="0"/>
              <a:t>познавательного эгоцентризма (анализ своих действий, </a:t>
            </a:r>
            <a:r>
              <a:rPr lang="ru-RU" dirty="0" smtClean="0"/>
              <a:t>поступков, мотивов);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чувств;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Внутри </a:t>
            </a:r>
            <a:r>
              <a:rPr lang="ru-RU" dirty="0"/>
              <a:t>игры возникают другие виды </a:t>
            </a:r>
            <a:r>
              <a:rPr lang="ru-RU" dirty="0" smtClean="0"/>
              <a:t>деятельности.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2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63773" y="345317"/>
            <a:ext cx="9089409" cy="11832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 smtClean="0"/>
              <a:t>Функции игры согласно </a:t>
            </a:r>
            <a:r>
              <a:rPr lang="ru-RU" b="1" i="1" dirty="0" err="1" smtClean="0"/>
              <a:t>Э.Эриксону</a:t>
            </a:r>
            <a:r>
              <a:rPr lang="ru-RU" b="1" i="1" dirty="0" smtClean="0"/>
              <a:t> </a:t>
            </a:r>
          </a:p>
          <a:p>
            <a:pPr marL="0" indent="0" algn="ctr">
              <a:buNone/>
            </a:pPr>
            <a:r>
              <a:rPr lang="ru-RU" b="1" i="1" dirty="0" smtClean="0"/>
              <a:t>«Игра </a:t>
            </a:r>
            <a:r>
              <a:rPr lang="ru-RU" b="1" i="1" dirty="0"/>
              <a:t>– это функция Эго, попытка синхронизировать телесные и социальные процессы со своим Я»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9716695"/>
              </p:ext>
            </p:extLst>
          </p:nvPr>
        </p:nvGraphicFramePr>
        <p:xfrm>
          <a:off x="163773" y="1528549"/>
          <a:ext cx="11354937" cy="5172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35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333" y="1"/>
            <a:ext cx="7970293" cy="900752"/>
          </a:xfrm>
        </p:spPr>
        <p:txBody>
          <a:bodyPr>
            <a:normAutofit/>
          </a:bodyPr>
          <a:lstStyle/>
          <a:p>
            <a:r>
              <a:rPr lang="ru-RU" sz="3600" b="1" i="1" u="sng" dirty="0" smtClean="0"/>
              <a:t>Функции игры согласно К</a:t>
            </a:r>
            <a:r>
              <a:rPr lang="ru-RU" sz="3600" b="1" i="1" u="sng" dirty="0"/>
              <a:t>. Гросс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617353"/>
              </p:ext>
            </p:extLst>
          </p:nvPr>
        </p:nvGraphicFramePr>
        <p:xfrm>
          <a:off x="354842" y="2088107"/>
          <a:ext cx="11546006" cy="4599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254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430" y="1961913"/>
            <a:ext cx="8128379" cy="1325563"/>
          </a:xfrm>
        </p:spPr>
        <p:txBody>
          <a:bodyPr/>
          <a:lstStyle/>
          <a:p>
            <a:r>
              <a:rPr lang="ru-RU" b="1" i="1" dirty="0"/>
              <a:t>Зарубежные классификации игр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886118"/>
              </p:ext>
            </p:extLst>
          </p:nvPr>
        </p:nvGraphicFramePr>
        <p:xfrm>
          <a:off x="150125" y="2866030"/>
          <a:ext cx="11818962" cy="3848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289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293" y="1784492"/>
            <a:ext cx="10515600" cy="1325563"/>
          </a:xfrm>
        </p:spPr>
        <p:txBody>
          <a:bodyPr/>
          <a:lstStyle/>
          <a:p>
            <a:r>
              <a:rPr lang="ru-RU" b="1" i="1" dirty="0"/>
              <a:t>Отечественные классификации игр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002710"/>
              </p:ext>
            </p:extLst>
          </p:nvPr>
        </p:nvGraphicFramePr>
        <p:xfrm>
          <a:off x="204715" y="3002507"/>
          <a:ext cx="11723427" cy="3753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197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7422" y="365125"/>
            <a:ext cx="8816454" cy="1108833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С.Л. </a:t>
            </a:r>
            <a:r>
              <a:rPr lang="ru-RU" sz="2200" b="1" dirty="0" err="1"/>
              <a:t>Новоселовой</a:t>
            </a:r>
            <a:r>
              <a:rPr lang="ru-RU" sz="2200" dirty="0"/>
              <a:t>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2200" dirty="0"/>
              <a:t>В основе классификации лежит представление о том, по чьей инициативе возникают игры (ребенка или взрослого).</a:t>
            </a:r>
            <a:br>
              <a:rPr lang="ru-RU" sz="2200" dirty="0"/>
            </a:br>
            <a:r>
              <a:rPr lang="ru-RU" sz="2200" dirty="0"/>
              <a:t>Выделяют три класса игр:</a:t>
            </a:r>
            <a:r>
              <a:rPr lang="ru-RU" sz="2700" dirty="0"/>
              <a:t/>
            </a:r>
            <a:br>
              <a:rPr lang="ru-RU" sz="2700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833338"/>
              </p:ext>
            </p:extLst>
          </p:nvPr>
        </p:nvGraphicFramePr>
        <p:xfrm>
          <a:off x="177422" y="1323833"/>
          <a:ext cx="11477766" cy="53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043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191</TotalTime>
  <Words>1587</Words>
  <Application>Microsoft Office PowerPoint</Application>
  <PresentationFormat>Произвольный</PresentationFormat>
  <Paragraphs>170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 Г Р А функции, классификация, проблемы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Функции игры согласно К. Гросс</vt:lpstr>
      <vt:lpstr>Зарубежные классификации игр  </vt:lpstr>
      <vt:lpstr>Отечественные классификации игр</vt:lpstr>
      <vt:lpstr>С.Л. Новоселовой  В основе классификации лежит представление о том, по чьей инициативе возникают игры (ребенка или взрослого). Выделяют три класса игр: </vt:lpstr>
      <vt:lpstr>Творческие игры делятся на:</vt:lpstr>
      <vt:lpstr>Игры с правилами делятся на:</vt:lpstr>
      <vt:lpstr>Дидактические игры делятся на: </vt:lpstr>
      <vt:lpstr>Развивающие игры относятся к интеллектуальным, искусственным, результативным, абстрактным (или символическим), являются своеобразным интеллектуальным тренингом. Виды игр:  </vt:lpstr>
      <vt:lpstr>Подвижные игры делятся на: </vt:lpstr>
      <vt:lpstr>Сюжетные игры:  </vt:lpstr>
      <vt:lpstr>Игры с правилами:</vt:lpstr>
      <vt:lpstr>Причины нарушений  права ребёнка на игру:</vt:lpstr>
      <vt:lpstr>Проблема  игры на современном этапе:</vt:lpstr>
      <vt:lpstr>Проблемы игры детей дошкольного возраста:</vt:lpstr>
      <vt:lpstr>Проблемы организации игры в ДОУ:</vt:lpstr>
      <vt:lpstr>Презентация PowerPoint</vt:lpstr>
      <vt:lpstr>СПАСИБО  ЗА 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Г Р А функции, классификация, проблемы</dc:title>
  <dc:creator>Влад</dc:creator>
  <cp:lastModifiedBy>Надежда</cp:lastModifiedBy>
  <cp:revision>26</cp:revision>
  <dcterms:created xsi:type="dcterms:W3CDTF">2015-02-11T17:13:49Z</dcterms:created>
  <dcterms:modified xsi:type="dcterms:W3CDTF">2015-03-11T04:37:54Z</dcterms:modified>
</cp:coreProperties>
</file>