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96" r:id="rId7"/>
    <p:sldId id="267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E24B0F-4B12-4B72-B91B-F050FCF45C95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6A9BDE-0551-4414-9481-17F50A050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20688"/>
            <a:ext cx="8229600" cy="32403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Применение информационно-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коммуникационных технологий на уроках географии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869160"/>
            <a:ext cx="5760640" cy="1656184"/>
          </a:xfrm>
        </p:spPr>
        <p:txBody>
          <a:bodyPr>
            <a:normAutofit/>
          </a:bodyPr>
          <a:lstStyle/>
          <a:p>
            <a:r>
              <a:rPr lang="ru-RU" b="1" dirty="0" smtClean="0"/>
              <a:t> Подготовила учитель географии</a:t>
            </a:r>
          </a:p>
          <a:p>
            <a:r>
              <a:rPr lang="ru-RU" b="1" dirty="0" smtClean="0"/>
              <a:t>МБОУ СОШ №1 г. Тулуна Рукосуева Ольга Юрьевна</a:t>
            </a:r>
            <a:endParaRPr lang="ru-RU" b="1" dirty="0"/>
          </a:p>
        </p:txBody>
      </p:sp>
      <p:pic>
        <p:nvPicPr>
          <p:cNvPr id="1027" name="Picture 3" descr="C:\Users\Элемент\Desktop\паша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30" y="4293096"/>
            <a:ext cx="2520280" cy="237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ЭЛЕКТРОННОЕ ПРИЛОЖЕНИЕ  предусматривает тренировку и контроль усвоения материала</a:t>
            </a:r>
            <a:endParaRPr lang="ru-RU" sz="2400" dirty="0"/>
          </a:p>
        </p:txBody>
      </p:sp>
      <p:pic>
        <p:nvPicPr>
          <p:cNvPr id="4" name="Содержимое 4" descr="screen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93541"/>
            <a:ext cx="8496944" cy="56644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ЭЛЕКТРОННОЕ ПРИЛОЖЕНИЕ  учит учиться</a:t>
            </a:r>
            <a:endParaRPr lang="ru-RU" sz="2400" dirty="0"/>
          </a:p>
        </p:txBody>
      </p:sp>
      <p:pic>
        <p:nvPicPr>
          <p:cNvPr id="7170" name="Picture 2" descr="C:\Users\Элемент\Desktop\паша\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43" y="1600200"/>
            <a:ext cx="7070714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ЭЛЕКТРОННОЕ ПРИЛОЖЕНИЕ  предлагает практические работы с наглядным материалом</a:t>
            </a:r>
            <a:endParaRPr lang="ru-RU" sz="2400" dirty="0"/>
          </a:p>
        </p:txBody>
      </p:sp>
      <p:pic>
        <p:nvPicPr>
          <p:cNvPr id="6146" name="Picture 2" descr="C:\Users\Элемент\Desktop\паша\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338" y="1600200"/>
            <a:ext cx="7039323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ЭЛЕКТРОННОЕ ПРИЛОЖЕНИЕ  имеет задания профориентационного характера</a:t>
            </a:r>
            <a:endParaRPr lang="ru-RU" sz="2400" dirty="0"/>
          </a:p>
        </p:txBody>
      </p:sp>
      <p:pic>
        <p:nvPicPr>
          <p:cNvPr id="5122" name="Picture 2" descr="C:\Users\Элемент\Desktop\паша\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485" y="1600200"/>
            <a:ext cx="7253030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17632" cy="8640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ЭЛЕКТРОННОЕ ПРИЛОЖЕНИЕ  позволяет проводить  опыты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Элемент\Desktop\паша\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50" y="1600200"/>
            <a:ext cx="7180500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ЭЛЕКТРОННОЕ ПРИЛОЖЕНИЕ  даёт возможность работать с контурной картой</a:t>
            </a:r>
            <a:endParaRPr lang="ru-RU" sz="2400" dirty="0"/>
          </a:p>
        </p:txBody>
      </p:sp>
      <p:pic>
        <p:nvPicPr>
          <p:cNvPr id="3074" name="Picture 2" descr="C:\Users\Элемент\Desktop\паша\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716" y="1600200"/>
            <a:ext cx="6570567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ЭЛЕКТРОННОЕ ПРИЛОЖЕНИЕ содержит задания на построение диаграмм со  статистическим приложением</a:t>
            </a:r>
            <a:endParaRPr lang="ru-RU" sz="2400" dirty="0"/>
          </a:p>
        </p:txBody>
      </p:sp>
      <p:pic>
        <p:nvPicPr>
          <p:cNvPr id="2050" name="Picture 2" descr="C:\Users\Элемент\Desktop\паша\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316" y="1600200"/>
            <a:ext cx="6725368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ЭЛЕКТРОННОЕ ПРИЛОЖЕНИЕ предлагает задания с графическими записями</a:t>
            </a:r>
            <a:endParaRPr lang="ru-RU" sz="2400" dirty="0"/>
          </a:p>
        </p:txBody>
      </p:sp>
      <p:pic>
        <p:nvPicPr>
          <p:cNvPr id="1026" name="Picture 2" descr="C:\Users\Элемент\Desktop\паша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152563" cy="496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Вывод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Использование ИКТ на уроках географии:</a:t>
            </a:r>
          </a:p>
          <a:p>
            <a:r>
              <a:rPr lang="ru-RU" dirty="0" smtClean="0"/>
              <a:t>Позволяют акцентировать внимание учеников на важнейших объектах и явлениях; </a:t>
            </a:r>
          </a:p>
          <a:p>
            <a:pPr lvl="0"/>
            <a:r>
              <a:rPr lang="ru-RU" dirty="0" smtClean="0"/>
              <a:t>Делают процесс объяснения нового материала наглядным </a:t>
            </a:r>
          </a:p>
          <a:p>
            <a:pPr lvl="0"/>
            <a:r>
              <a:rPr lang="ru-RU" dirty="0" smtClean="0"/>
              <a:t>Способствуют формированию аналитических способностей </a:t>
            </a:r>
          </a:p>
          <a:p>
            <a:pPr lvl="0"/>
            <a:r>
              <a:rPr lang="ru-RU" dirty="0" smtClean="0"/>
              <a:t>Облегчают организацию самостоятельной работы учащихся</a:t>
            </a:r>
          </a:p>
          <a:p>
            <a:r>
              <a:rPr lang="ru-RU" dirty="0" smtClean="0"/>
              <a:t>Делают возможным  переход от одних объектов к другим в любой последовательности </a:t>
            </a:r>
          </a:p>
          <a:p>
            <a:pPr lvl="0"/>
            <a:r>
              <a:rPr lang="ru-RU" dirty="0" smtClean="0"/>
              <a:t>Осуществляют связи между учебными предметами </a:t>
            </a:r>
          </a:p>
          <a:p>
            <a:r>
              <a:rPr lang="ru-RU" dirty="0" smtClean="0"/>
              <a:t>Позволяют сравнивать объекты с последующим  анализом</a:t>
            </a:r>
          </a:p>
          <a:p>
            <a:pPr>
              <a:buNone/>
            </a:pPr>
            <a:r>
              <a:rPr lang="ru-RU" dirty="0" smtClean="0"/>
              <a:t> Использование мультимедиа возможно на любом этапе урока.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Слово </a:t>
            </a:r>
            <a:r>
              <a:rPr lang="ru-RU" b="1" dirty="0" smtClean="0">
                <a:solidFill>
                  <a:schemeClr val="bg1"/>
                </a:solidFill>
              </a:rPr>
              <a:t>"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</a:t>
            </a:r>
            <a:r>
              <a:rPr lang="ru-RU" b="1" dirty="0" smtClean="0">
                <a:solidFill>
                  <a:schemeClr val="bg1"/>
                </a:solidFill>
              </a:rPr>
              <a:t>" </a:t>
            </a:r>
            <a:r>
              <a:rPr lang="ru-RU" b="1" dirty="0" smtClean="0"/>
              <a:t>имеет греческие корни и в</a:t>
            </a:r>
          </a:p>
          <a:p>
            <a:pPr>
              <a:buNone/>
            </a:pPr>
            <a:r>
              <a:rPr lang="ru-RU" b="1" dirty="0" smtClean="0"/>
              <a:t>переводе означает сочетание методов и приемов</a:t>
            </a:r>
          </a:p>
          <a:p>
            <a:pPr>
              <a:buNone/>
            </a:pPr>
            <a:r>
              <a:rPr lang="ru-RU" b="1" dirty="0" smtClean="0"/>
              <a:t>обработки или переработки сырья, материалов,</a:t>
            </a:r>
          </a:p>
          <a:p>
            <a:pPr>
              <a:buNone/>
            </a:pPr>
            <a:r>
              <a:rPr lang="ru-RU" b="1" dirty="0" smtClean="0"/>
              <a:t>полуфабрикатов, изделий и преобразования их в</a:t>
            </a:r>
          </a:p>
          <a:p>
            <a:pPr>
              <a:buNone/>
            </a:pPr>
            <a:r>
              <a:rPr lang="ru-RU" b="1" dirty="0" smtClean="0"/>
              <a:t>предметы потребления.  </a:t>
            </a:r>
          </a:p>
          <a:p>
            <a:pPr>
              <a:buNone/>
            </a:pPr>
            <a:r>
              <a:rPr lang="ru-RU" b="1" dirty="0" smtClean="0"/>
              <a:t>  </a:t>
            </a:r>
          </a:p>
          <a:p>
            <a:pPr>
              <a:buNone/>
            </a:pPr>
            <a:r>
              <a:rPr lang="ru-RU" b="1" dirty="0" smtClean="0"/>
              <a:t>Если это определение применить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географии</a:t>
            </a:r>
            <a:r>
              <a:rPr lang="ru-RU" b="1" dirty="0" smtClean="0"/>
              <a:t>, то</a:t>
            </a:r>
          </a:p>
          <a:p>
            <a:pPr>
              <a:buNone/>
            </a:pPr>
            <a:r>
              <a:rPr lang="ru-RU" b="1" dirty="0" smtClean="0"/>
              <a:t>ИКТ – это отбор географической информации, ее</a:t>
            </a:r>
          </a:p>
          <a:p>
            <a:pPr>
              <a:buNone/>
            </a:pPr>
            <a:r>
              <a:rPr lang="ru-RU" b="1" dirty="0" smtClean="0"/>
              <a:t>переработка и доведение до сознания ученика</a:t>
            </a:r>
          </a:p>
          <a:p>
            <a:pPr>
              <a:buNone/>
            </a:pPr>
            <a:r>
              <a:rPr lang="ru-RU" b="1" dirty="0" smtClean="0"/>
              <a:t>научной информации о процессах и явлениях,</a:t>
            </a:r>
          </a:p>
          <a:p>
            <a:pPr>
              <a:buNone/>
            </a:pPr>
            <a:r>
              <a:rPr lang="ru-RU" b="1" dirty="0" smtClean="0"/>
              <a:t>происходящих в окружающем нас мире средствами</a:t>
            </a:r>
          </a:p>
          <a:p>
            <a:pPr>
              <a:buNone/>
            </a:pPr>
            <a:r>
              <a:rPr lang="ru-RU" b="1" dirty="0" smtClean="0"/>
              <a:t>информационных технологий.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63408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  ИКТ  И  ИХ  МЕТОДИЧЕСКОЕ НАЗНАЧЕНИЕ</a:t>
            </a:r>
            <a:endParaRPr lang="ru-RU" sz="2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Элемент\Desktop\паша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536534" cy="496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Применение компьютерных технологий в системе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образования способствует реализации следующих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педагогических задач:</a:t>
            </a:r>
          </a:p>
          <a:p>
            <a:pPr lvl="0">
              <a:buNone/>
            </a:pPr>
            <a:r>
              <a:rPr lang="ru-RU" b="1" dirty="0" smtClean="0"/>
              <a:t>* Личностно-ориентированное обучение школьников (усиление мотивации к процессу обучения, углубление знаний по предмету); </a:t>
            </a:r>
          </a:p>
          <a:p>
            <a:pPr lvl="0">
              <a:buNone/>
            </a:pPr>
            <a:r>
              <a:rPr lang="ru-RU" b="1" dirty="0" smtClean="0"/>
              <a:t>* Подготовка к самостоятельной поисковой  деятельности (подбор статистических данных, материала по теме, исследовательские проекты);</a:t>
            </a:r>
          </a:p>
          <a:p>
            <a:pPr lvl="0">
              <a:buNone/>
            </a:pPr>
            <a:r>
              <a:rPr lang="ru-RU" b="1" dirty="0" smtClean="0"/>
              <a:t>* Практико-ориентированное обучение (умение применить полученные знания в повседневной жизни);</a:t>
            </a:r>
          </a:p>
          <a:p>
            <a:pPr lvl="0">
              <a:buNone/>
            </a:pPr>
            <a:r>
              <a:rPr lang="ru-RU" b="1" dirty="0" smtClean="0"/>
              <a:t>* Социальная значимость обучения (отвечать потребностям современного общества);</a:t>
            </a:r>
          </a:p>
          <a:p>
            <a:pPr lvl="0">
              <a:buNone/>
            </a:pPr>
            <a:r>
              <a:rPr lang="ru-RU" b="1" dirty="0" smtClean="0"/>
              <a:t>* Краеведческий подход в обучении (на основе исследования объектов местного значения, экологического мониторинга и последующая обработка статистических данных); </a:t>
            </a:r>
            <a:endParaRPr lang="ru-RU" b="1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850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ПРЕИМУЩЕСТВА  И  НЕДОСТАТКИ  ПРИМЕНЕНИЯ  ИКТ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табл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587727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ПРОДОЛЖИТЕЛЬНОСТЬ НЕПРЕРЫВНОГО  ПРИМЕНЕНИЯ  ТСО НА УРОКАХ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табл.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9344"/>
            <a:ext cx="9144000" cy="5858656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ПЕРЕЧЕНЬ ЭЛЕКТРОННЫХ ПОСОБИЙ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Электронные учебники и пособия, демонстрируемые с помощью компьютера и мультимедиа  проектора </a:t>
            </a:r>
          </a:p>
          <a:p>
            <a:pPr lvl="0"/>
            <a:r>
              <a:rPr lang="ru-RU" b="1" dirty="0" smtClean="0"/>
              <a:t>Интерактивные доски </a:t>
            </a:r>
          </a:p>
          <a:p>
            <a:pPr lvl="0"/>
            <a:r>
              <a:rPr lang="ru-RU" b="1" dirty="0" smtClean="0"/>
              <a:t>Электронные энциклопедии и справочники </a:t>
            </a:r>
          </a:p>
          <a:p>
            <a:pPr lvl="0"/>
            <a:r>
              <a:rPr lang="ru-RU" b="1" dirty="0" smtClean="0"/>
              <a:t>Тренажеры и программы тестирования </a:t>
            </a:r>
          </a:p>
          <a:p>
            <a:pPr lvl="0"/>
            <a:r>
              <a:rPr lang="ru-RU" b="1" dirty="0" smtClean="0"/>
              <a:t>Образовательные ресурсы Интернета </a:t>
            </a:r>
          </a:p>
          <a:p>
            <a:pPr lvl="0"/>
            <a:r>
              <a:rPr lang="ru-RU" b="1" dirty="0" smtClean="0"/>
              <a:t>DVD и CD диски с картинами и иллюстрациями</a:t>
            </a:r>
          </a:p>
          <a:p>
            <a:pPr lvl="0"/>
            <a:r>
              <a:rPr lang="ru-RU" b="1" dirty="0" smtClean="0"/>
              <a:t>Видео- и аудиотехника</a:t>
            </a:r>
          </a:p>
          <a:p>
            <a:pPr lvl="0"/>
            <a:r>
              <a:rPr lang="ru-RU" b="1" dirty="0" smtClean="0"/>
              <a:t>Интерактивные карты и атласы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0609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ЭЛЕКТРОННОЕ ПРИЛОЖЕНИЕ  содержит разделы: 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уроки, каталог, экзаменатор, атлас, помощь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Элемент\Desktop\паша\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452" y="1600200"/>
            <a:ext cx="6963095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ЭЛЕКТРОННОЕ ПРИЛОЖЕНИЕ  на каждый урок имеет материалы, задания, подсказки</a:t>
            </a:r>
            <a:endParaRPr lang="ru-RU" sz="2400" dirty="0"/>
          </a:p>
        </p:txBody>
      </p:sp>
      <p:pic>
        <p:nvPicPr>
          <p:cNvPr id="4" name="Содержимое 4" descr="screen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071741"/>
            <a:ext cx="8640960" cy="57862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644</TotalTime>
  <Words>373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Применение информационно- коммуникационных технологий на уроках географии</vt:lpstr>
      <vt:lpstr>Презентация PowerPoint</vt:lpstr>
      <vt:lpstr>СРЕДСТВА   ИКТ  И  ИХ  МЕТОДИЧЕСКОЕ НАЗНАЧЕНИЕ</vt:lpstr>
      <vt:lpstr>Презентация PowerPoint</vt:lpstr>
      <vt:lpstr>ПРЕИМУЩЕСТВА  И  НЕДОСТАТКИ  ПРИМЕНЕНИЯ  ИКТ</vt:lpstr>
      <vt:lpstr> ПРОДОЛЖИТЕЛЬНОСТЬ НЕПРЕРЫВНОГО  ПРИМЕНЕНИЯ  ТСО НА УРОКАХ </vt:lpstr>
      <vt:lpstr>ПЕРЕЧЕНЬ ЭЛЕКТРОННЫХ ПОСОБИЙ</vt:lpstr>
      <vt:lpstr>ЭЛЕКТРОННОЕ ПРИЛОЖЕНИЕ  содержит разделы:  уроки, каталог, экзаменатор, атлас, помощь</vt:lpstr>
      <vt:lpstr>ЭЛЕКТРОННОЕ ПРИЛОЖЕНИЕ  на каждый урок имеет материалы, задания, подсказки</vt:lpstr>
      <vt:lpstr>ЭЛЕКТРОННОЕ ПРИЛОЖЕНИЕ  предусматривает тренировку и контроль усвоения материала</vt:lpstr>
      <vt:lpstr>ЭЛЕКТРОННОЕ ПРИЛОЖЕНИЕ  учит учиться</vt:lpstr>
      <vt:lpstr>ЭЛЕКТРОННОЕ ПРИЛОЖЕНИЕ  предлагает практические работы с наглядным материалом</vt:lpstr>
      <vt:lpstr>ЭЛЕКТРОННОЕ ПРИЛОЖЕНИЕ  имеет задания профориентационного характера</vt:lpstr>
      <vt:lpstr>ЭЛЕКТРОННОЕ ПРИЛОЖЕНИЕ  позволяет проводить  опыты</vt:lpstr>
      <vt:lpstr>ЭЛЕКТРОННОЕ ПРИЛОЖЕНИЕ  даёт возможность работать с контурной картой</vt:lpstr>
      <vt:lpstr>ЭЛЕКТРОННОЕ ПРИЛОЖЕНИЕ содержит задания на построение диаграмм со  статистическим приложением</vt:lpstr>
      <vt:lpstr>ЭЛЕКТРОННОЕ ПРИЛОЖЕНИЕ предлагает задания с графическими записями</vt:lpstr>
      <vt:lpstr>Вывод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информационных технологий на уроках географии</dc:title>
  <dc:creator>Света</dc:creator>
  <cp:lastModifiedBy>Элемент</cp:lastModifiedBy>
  <cp:revision>115</cp:revision>
  <dcterms:created xsi:type="dcterms:W3CDTF">2013-11-04T09:16:28Z</dcterms:created>
  <dcterms:modified xsi:type="dcterms:W3CDTF">2015-03-11T03:48:47Z</dcterms:modified>
</cp:coreProperties>
</file>