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702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6A497-BAA3-4FE1-A09D-11C7E85E6F64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486B9-2815-4199-91FF-4496EDBB34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6A497-BAA3-4FE1-A09D-11C7E85E6F64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486B9-2815-4199-91FF-4496EDBB34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6A497-BAA3-4FE1-A09D-11C7E85E6F64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486B9-2815-4199-91FF-4496EDBB34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6A497-BAA3-4FE1-A09D-11C7E85E6F64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486B9-2815-4199-91FF-4496EDBB34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6A497-BAA3-4FE1-A09D-11C7E85E6F64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A9486B9-2815-4199-91FF-4496EDBB34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6A497-BAA3-4FE1-A09D-11C7E85E6F64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486B9-2815-4199-91FF-4496EDBB34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6A497-BAA3-4FE1-A09D-11C7E85E6F64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486B9-2815-4199-91FF-4496EDBB34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6A497-BAA3-4FE1-A09D-11C7E85E6F64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486B9-2815-4199-91FF-4496EDBB34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6A497-BAA3-4FE1-A09D-11C7E85E6F64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486B9-2815-4199-91FF-4496EDBB34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6A497-BAA3-4FE1-A09D-11C7E85E6F64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486B9-2815-4199-91FF-4496EDBB34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6A497-BAA3-4FE1-A09D-11C7E85E6F64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486B9-2815-4199-91FF-4496EDBB34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D16A497-BAA3-4FE1-A09D-11C7E85E6F64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A9486B9-2815-4199-91FF-4496EDBB349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2030" y="214290"/>
            <a:ext cx="8229600" cy="14287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Презентация по физике</a:t>
            </a:r>
            <a:br>
              <a:rPr lang="ru-RU" dirty="0" smtClean="0"/>
            </a:br>
            <a:r>
              <a:rPr lang="ru-RU" dirty="0" smtClean="0"/>
              <a:t>Ко дню космонавтики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656260">
            <a:off x="534204" y="2611937"/>
            <a:ext cx="8355055" cy="348507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pPr algn="r"/>
            <a:endParaRPr lang="ru-RU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r"/>
            <a:endParaRPr lang="ru-RU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r"/>
            <a:endParaRPr lang="ru-RU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r"/>
            <a:endParaRPr lang="ru-RU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r"/>
            <a:endParaRPr lang="ru-RU" dirty="0" smtClean="0">
              <a:solidFill>
                <a:srgbClr val="FFFF00"/>
              </a:solidFill>
            </a:endParaRPr>
          </a:p>
          <a:p>
            <a:pPr algn="r"/>
            <a:endParaRPr lang="en-US" dirty="0" smtClean="0">
              <a:solidFill>
                <a:srgbClr val="FFFF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85720" y="1643050"/>
            <a:ext cx="8645077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“</a:t>
            </a:r>
            <a:r>
              <a:rPr lang="ru-RU" sz="3600" b="1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Факты, о которых вы не знали</a:t>
            </a:r>
            <a:r>
              <a:rPr lang="en-US" sz="3600" b="1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…”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741372">
            <a:off x="598451" y="2010266"/>
            <a:ext cx="8229600" cy="1143000"/>
          </a:xfrm>
        </p:spPr>
        <p:txBody>
          <a:bodyPr>
            <a:noAutofit/>
          </a:bodyPr>
          <a:lstStyle/>
          <a:p>
            <a:r>
              <a:rPr lang="ru-RU" sz="4400" dirty="0" smtClean="0"/>
              <a:t>Спасибо за внимание.</a:t>
            </a:r>
            <a:endParaRPr lang="ru-RU" sz="4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Факт №1 </a:t>
            </a:r>
            <a:r>
              <a:rPr lang="en-US" dirty="0" smtClean="0"/>
              <a:t>:”</a:t>
            </a:r>
            <a:r>
              <a:rPr lang="ru-RU" dirty="0" smtClean="0"/>
              <a:t>Недавно тема была</a:t>
            </a:r>
            <a:r>
              <a:rPr lang="en-US" dirty="0" smtClean="0"/>
              <a:t>”</a:t>
            </a:r>
            <a:endParaRPr lang="ru-RU" dirty="0"/>
          </a:p>
        </p:txBody>
      </p:sp>
      <p:pic>
        <p:nvPicPr>
          <p:cNvPr id="4" name="Content Placeholder 3" descr="Krikalev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857752" y="1357297"/>
            <a:ext cx="3234018" cy="4786347"/>
          </a:xfrm>
        </p:spPr>
      </p:pic>
      <p:sp>
        <p:nvSpPr>
          <p:cNvPr id="5" name="Rectangle 4"/>
          <p:cNvSpPr/>
          <p:nvPr/>
        </p:nvSpPr>
        <p:spPr>
          <a:xfrm>
            <a:off x="285720" y="1357298"/>
            <a:ext cx="4572000" cy="5078313"/>
          </a:xfrm>
          <a:prstGeom prst="rect">
            <a:avLst/>
          </a:prstGeom>
          <a:solidFill>
            <a:schemeClr val="accent2"/>
          </a:solidFill>
        </p:spPr>
        <p:txBody>
          <a:bodyPr>
            <a:spAutoFit/>
          </a:bodyPr>
          <a:lstStyle/>
          <a:p>
            <a:r>
              <a:rPr lang="ru-RU" dirty="0" smtClean="0"/>
              <a:t>Российский космонавт Сергей Крикалёв провёл на орбите в общей сложности 803 дня, что является мировым рекордом. Одновременно его можно считать обладателем другого рекорда — самого продолжительного путешествия во времени среди жителей нашей планеты. Согласно теории относительности, чем больше скорость, с которой движется объект, тем сильнее для него замедляется время. Рассчитано, что благодаря космическим полётам Крикалёв на 1/48 секунды моложе, чем если бы он оставался всё время на Земле. Другими словами, космонавт вернулся с орбиты во временную точку на 1/48 секунды позже ожидаемого при нормальных условиях значения. Прикиньте, этот чувак из будущего =</a:t>
            </a:r>
            <a:r>
              <a:rPr lang="en-US" dirty="0" smtClean="0"/>
              <a:t>&gt;&gt;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Факт №2 </a:t>
            </a:r>
            <a:r>
              <a:rPr lang="en-US" dirty="0" smtClean="0"/>
              <a:t>:”</a:t>
            </a:r>
            <a:r>
              <a:rPr lang="ru-RU" dirty="0" smtClean="0"/>
              <a:t>Немножко истории</a:t>
            </a:r>
            <a:r>
              <a:rPr lang="en-US" dirty="0" smtClean="0"/>
              <a:t>”</a:t>
            </a:r>
            <a:endParaRPr lang="ru-RU" dirty="0"/>
          </a:p>
        </p:txBody>
      </p:sp>
      <p:pic>
        <p:nvPicPr>
          <p:cNvPr id="4" name="Content Placeholder 3" descr="Apollo-Soyuz-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983754">
            <a:off x="4572000" y="2143116"/>
            <a:ext cx="2295525" cy="2286000"/>
          </a:xfrm>
        </p:spPr>
      </p:pic>
      <p:sp>
        <p:nvSpPr>
          <p:cNvPr id="5" name="Rectangle 4"/>
          <p:cNvSpPr/>
          <p:nvPr/>
        </p:nvSpPr>
        <p:spPr>
          <a:xfrm>
            <a:off x="0" y="1785926"/>
            <a:ext cx="4572000" cy="341632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ru-RU" dirty="0" smtClean="0"/>
              <a:t>17 июля 1975 года состоялась стыковка советского космического корабля «Союз» и американского «Аполлон». Было запланировано, что в момент стыковки корабли должны были пролетать над Москвой, но расчёты оказались не совсем верны, и космонавты обменялись рукопожатием, пролетая над рекой Эльбой. Символично, что за 30 лет до этого на Эльбе состоялась встреча советских и американских солдат, союзников во Второй Мировой войне.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Факт №3</a:t>
            </a:r>
            <a:r>
              <a:rPr lang="en-US" dirty="0" smtClean="0"/>
              <a:t>:”</a:t>
            </a:r>
            <a:r>
              <a:rPr lang="ru-RU" dirty="0" smtClean="0"/>
              <a:t>Памятник на луне</a:t>
            </a:r>
            <a:r>
              <a:rPr lang="en-US" dirty="0" smtClean="0"/>
              <a:t>”</a:t>
            </a:r>
            <a:endParaRPr lang="ru-RU" dirty="0"/>
          </a:p>
        </p:txBody>
      </p:sp>
      <p:pic>
        <p:nvPicPr>
          <p:cNvPr id="4" name="Content Placeholder 3" descr="21803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0" y="1785926"/>
            <a:ext cx="3720135" cy="3786214"/>
          </a:xfrm>
        </p:spPr>
      </p:pic>
      <p:sp>
        <p:nvSpPr>
          <p:cNvPr id="5" name="Rectangle 4"/>
          <p:cNvSpPr/>
          <p:nvPr/>
        </p:nvSpPr>
        <p:spPr>
          <a:xfrm>
            <a:off x="0" y="2285992"/>
            <a:ext cx="4572000" cy="2308324"/>
          </a:xfrm>
          <a:prstGeom prst="rect">
            <a:avLst/>
          </a:prstGeom>
          <a:solidFill>
            <a:schemeClr val="accent4">
              <a:lumMod val="50000"/>
            </a:schemeClr>
          </a:solidFill>
        </p:spPr>
        <p:txBody>
          <a:bodyPr>
            <a:spAutoFit/>
          </a:bodyPr>
          <a:lstStyle/>
          <a:p>
            <a:r>
              <a:rPr lang="ru-RU" dirty="0" smtClean="0"/>
              <a:t>Существует памятник, установленный на Луне. Это алюминиевая фигурка в скафандре, посвящённая памяти космонавтов, которые уже погибли. На табличке рядом с фигуркой перечислены имена 14-ти погибших, включая Юрия Гагарина. Памятник установил экипаж Аполлона-15 в 1971 году.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Факт №4 </a:t>
            </a:r>
            <a:r>
              <a:rPr lang="en-US" dirty="0" smtClean="0"/>
              <a:t>:”</a:t>
            </a:r>
            <a:r>
              <a:rPr lang="ru-RU" dirty="0" smtClean="0"/>
              <a:t>Лазерный пистолет</a:t>
            </a:r>
            <a:r>
              <a:rPr lang="en-US" dirty="0" smtClean="0"/>
              <a:t>”</a:t>
            </a:r>
            <a:endParaRPr lang="ru-RU" dirty="0"/>
          </a:p>
        </p:txBody>
      </p:sp>
      <p:pic>
        <p:nvPicPr>
          <p:cNvPr id="4" name="Content Placeholder 3" descr="eca2cb60b94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0" y="2714620"/>
            <a:ext cx="3442894" cy="2754315"/>
          </a:xfrm>
        </p:spPr>
      </p:pic>
      <p:sp>
        <p:nvSpPr>
          <p:cNvPr id="5" name="Rectangle 4"/>
          <p:cNvSpPr/>
          <p:nvPr/>
        </p:nvSpPr>
        <p:spPr>
          <a:xfrm>
            <a:off x="0" y="1857364"/>
            <a:ext cx="4572000" cy="4247317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>
            <a:spAutoFit/>
          </a:bodyPr>
          <a:lstStyle/>
          <a:p>
            <a:r>
              <a:rPr lang="ru-RU" dirty="0" smtClean="0"/>
              <a:t>В 1984 году в СССР был разработан лазерный пистолет несмертельного действия. Он предназначался для самообороны космонавтов. Поражающее действие этого пистолета заключалось в выведении из строя чувствительных элементов оптических систем, в том числе глаз человека. А важным преимуществом по сравнению с обычным пистолетом в условиях невесомости было отсутствие отдачи. Сейчас лазерный пистолет является памятником науки и техники и экспонируется в Музее истории военной академии РВСН. Футурама, начало, вуп-вуп-вуп.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Факт №5</a:t>
            </a:r>
            <a:r>
              <a:rPr lang="en-US" dirty="0" smtClean="0"/>
              <a:t>:” </a:t>
            </a:r>
            <a:r>
              <a:rPr lang="ru-RU" dirty="0" smtClean="0"/>
              <a:t>Язык сломаешь в трех местах</a:t>
            </a:r>
            <a:r>
              <a:rPr lang="en-US" dirty="0" smtClean="0"/>
              <a:t>”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901014" cy="3471874"/>
          </a:xfrm>
          <a:solidFill>
            <a:schemeClr val="bg2"/>
          </a:solidFill>
        </p:spPr>
        <p:txBody>
          <a:bodyPr>
            <a:normAutofit fontScale="92500"/>
          </a:bodyPr>
          <a:lstStyle/>
          <a:p>
            <a:r>
              <a:rPr lang="ru-RU" dirty="0" smtClean="0"/>
              <a:t>Фамилии космонавтов, которые казались советским властям неблагозвучными, изменяли. Болгарину Какалову пришлось стать Ивановым, а поляку Хермашевскому — Гермашевским. Дублёр монгольского космонавта Жугдэрдэмиди́йна Гуррагча́ изначально носил фамилию Ганхуяг, но по настоянию советской стороны сменил её на Ганзориг.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Факт №6</a:t>
            </a:r>
            <a:r>
              <a:rPr lang="en-US" dirty="0" smtClean="0"/>
              <a:t>:” </a:t>
            </a:r>
            <a:r>
              <a:rPr lang="ru-RU" dirty="0" smtClean="0"/>
              <a:t>Американцы, ну тупые (невнимательные)</a:t>
            </a:r>
            <a:r>
              <a:rPr lang="en-US" dirty="0" smtClean="0"/>
              <a:t>”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7030A0"/>
          </a:solidFill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В 1962 году американцы запустили первый космический аппарат для изучения Венеры Маринер-1, потерпевший аварию через несколько минут после старта. Сначала на аппарате отказала антенна, которая получала сигнал от наводящей системы с Земли, после чего управление взял на себя бортовой компьютер. Он тоже не смог исправить отклонение от курса, так как загруженная в него программа содержала единственную ошибку — при переносе инструкций в код для перфокарт в одном из уравнений была пропущена чёрточка над буквой, отсутствие которой коренным образом поменяло математический смысл уравнения. Журналисты вскоре окрестили эту чёрточку «самым дорогим дефисом в истории» (в пересчёте на сегодняшний день стоимость утерянного аппарата составляет 135 000 000 $).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Факт №7</a:t>
            </a:r>
            <a:r>
              <a:rPr lang="en-US" dirty="0" smtClean="0"/>
              <a:t>:” </a:t>
            </a:r>
            <a:r>
              <a:rPr lang="ru-RU" dirty="0" smtClean="0"/>
              <a:t>Не плачь, парень, космонавты </a:t>
            </a:r>
            <a:r>
              <a:rPr lang="ru-RU" smtClean="0"/>
              <a:t>не плачут</a:t>
            </a:r>
            <a:r>
              <a:rPr lang="ru-RU" dirty="0" smtClean="0"/>
              <a:t>.</a:t>
            </a:r>
            <a:r>
              <a:rPr lang="en-US" dirty="0" smtClean="0"/>
              <a:t>”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686188"/>
          </a:xfrm>
          <a:solidFill>
            <a:schemeClr val="bg1">
              <a:lumMod val="95000"/>
              <a:lumOff val="5000"/>
            </a:schemeClr>
          </a:solidFill>
        </p:spPr>
        <p:txBody>
          <a:bodyPr/>
          <a:lstStyle/>
          <a:p>
            <a:r>
              <a:rPr lang="ru-RU" dirty="0" smtClean="0"/>
              <a:t>Космонавты не могут плакать так же, как мы на земле — выделяющиеся слёзы не стекают вниз, а остаются на глазах в виде маленьких шариков. К тому же они могут вызывать неприятное жжение, и слёзы приходится смахивать вручную. Получается, что плач как один из видов психологической разгрузки недоступен человеку в невесомости.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Факт №8</a:t>
            </a:r>
            <a:r>
              <a:rPr lang="en-US" dirty="0" smtClean="0"/>
              <a:t>:”</a:t>
            </a:r>
            <a:r>
              <a:rPr lang="ru-RU" dirty="0" smtClean="0"/>
              <a:t>Космос в видеоиграх</a:t>
            </a:r>
            <a:r>
              <a:rPr lang="en-US" dirty="0" smtClean="0"/>
              <a:t>”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наше время в каждом доме есть компьютер. Дети</a:t>
            </a:r>
            <a:r>
              <a:rPr lang="en-US" dirty="0" smtClean="0"/>
              <a:t>/</a:t>
            </a:r>
            <a:r>
              <a:rPr lang="ru-RU" dirty="0" smtClean="0"/>
              <a:t>Подростки любят видеоигры. Про космос существует множество игр, как на ПеКа, так и на консоли, от </a:t>
            </a:r>
            <a:r>
              <a:rPr lang="en-US" dirty="0" smtClean="0"/>
              <a:t>Action</a:t>
            </a:r>
            <a:r>
              <a:rPr lang="ru-RU" dirty="0" smtClean="0"/>
              <a:t>ов до браузерных </a:t>
            </a:r>
            <a:r>
              <a:rPr lang="en-US" dirty="0" smtClean="0"/>
              <a:t>MMO. </a:t>
            </a:r>
            <a:r>
              <a:rPr lang="ru-RU" dirty="0" smtClean="0"/>
              <a:t>Но мой выбор пал на игру японцев под названием </a:t>
            </a:r>
            <a:r>
              <a:rPr lang="en-US" dirty="0" smtClean="0"/>
              <a:t>:”To the moon”. </a:t>
            </a:r>
            <a:r>
              <a:rPr lang="ru-RU" dirty="0" smtClean="0"/>
              <a:t>Всем советую, прекрасная история.</a:t>
            </a:r>
            <a:endParaRPr lang="ru-RU" dirty="0"/>
          </a:p>
        </p:txBody>
      </p:sp>
      <p:pic>
        <p:nvPicPr>
          <p:cNvPr id="4" name="Picture 3" descr="1345380766_tothemo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00364" y="4400557"/>
            <a:ext cx="4071934" cy="2457443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92</TotalTime>
  <Words>607</Words>
  <Application>Microsoft Office PowerPoint</Application>
  <PresentationFormat>Экран (4:3)</PresentationFormat>
  <Paragraphs>24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Apex</vt:lpstr>
      <vt:lpstr>Презентация по физике Ко дню космонавтики</vt:lpstr>
      <vt:lpstr>Факт №1 :”Недавно тема была”</vt:lpstr>
      <vt:lpstr>Факт №2 :”Немножко истории”</vt:lpstr>
      <vt:lpstr>Факт №3:”Памятник на луне”</vt:lpstr>
      <vt:lpstr>Факт №4 :”Лазерный пистолет”</vt:lpstr>
      <vt:lpstr>Факт №5:” Язык сломаешь в трех местах”</vt:lpstr>
      <vt:lpstr>Факт №6:” Американцы, ну тупые (невнимательные)”</vt:lpstr>
      <vt:lpstr>Факт №7:” Не плачь, парень, космонавты не плачут.”</vt:lpstr>
      <vt:lpstr>Факт №8:”Космос в видеоиграх”</vt:lpstr>
      <vt:lpstr>Спасибо за внимание.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ЫЫЫЫЫЫЫЫЫЫ</dc:creator>
  <cp:lastModifiedBy>Мельникова Евгения</cp:lastModifiedBy>
  <cp:revision>12</cp:revision>
  <dcterms:created xsi:type="dcterms:W3CDTF">2014-04-07T18:11:04Z</dcterms:created>
  <dcterms:modified xsi:type="dcterms:W3CDTF">2015-03-11T10:40:24Z</dcterms:modified>
</cp:coreProperties>
</file>