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pptx" ContentType="application/vnd.openxmlformats-officedocument.presentationml.presentation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9" r:id="rId5"/>
    <p:sldId id="270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E0B22F-C2D3-4D94-B825-233B3110D8EE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C1398-4CC3-4824-AF6B-FD11DA247B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E0B22F-C2D3-4D94-B825-233B3110D8EE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C1398-4CC3-4824-AF6B-FD11DA247B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E0B22F-C2D3-4D94-B825-233B3110D8EE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C1398-4CC3-4824-AF6B-FD11DA247B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E0B22F-C2D3-4D94-B825-233B3110D8EE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C1398-4CC3-4824-AF6B-FD11DA247B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E0B22F-C2D3-4D94-B825-233B3110D8EE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C1398-4CC3-4824-AF6B-FD11DA247B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E0B22F-C2D3-4D94-B825-233B3110D8EE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C1398-4CC3-4824-AF6B-FD11DA247B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E0B22F-C2D3-4D94-B825-233B3110D8EE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C1398-4CC3-4824-AF6B-FD11DA247B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E0B22F-C2D3-4D94-B825-233B3110D8EE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C1398-4CC3-4824-AF6B-FD11DA247B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E0B22F-C2D3-4D94-B825-233B3110D8EE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C1398-4CC3-4824-AF6B-FD11DA247B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E0B22F-C2D3-4D94-B825-233B3110D8EE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C1398-4CC3-4824-AF6B-FD11DA247B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E0B22F-C2D3-4D94-B825-233B3110D8EE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C1398-4CC3-4824-AF6B-FD11DA247B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6E0B22F-C2D3-4D94-B825-233B3110D8EE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1CC1398-4CC3-4824-AF6B-FD11DA247B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1.ppt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Парные согласные звуки в середине слова и в конце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714612" y="2571744"/>
          <a:ext cx="4570413" cy="3427413"/>
        </p:xfrm>
        <a:graphic>
          <a:graphicData uri="http://schemas.openxmlformats.org/presentationml/2006/ole">
            <p:oleObj spid="_x0000_s1026" name="Презентация" r:id="rId3" imgW="4570570" imgH="3427736" progId="PowerPoint.Show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428604"/>
            <a:ext cx="749808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Объясни пословицу.</a:t>
            </a:r>
            <a:br>
              <a:rPr lang="ru-RU" sz="2800" dirty="0" smtClean="0"/>
            </a:br>
            <a:r>
              <a:rPr lang="ru-RU" sz="2800" dirty="0" smtClean="0"/>
              <a:t>Найди слова с изученными орфограммами.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sz="6000" dirty="0" smtClean="0"/>
              <a:t>Нет лучшего дружка, чем родная матушка.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5" y="104775"/>
            <a:ext cx="7215238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Парные согласные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Звонкие                                              Глухие                                  согласные                                      согласные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2143108" y="1357298"/>
            <a:ext cx="1500198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215074" y="1357298"/>
            <a:ext cx="1500198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714612" y="3071810"/>
            <a:ext cx="1714512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 flipV="1">
            <a:off x="5857884" y="3143248"/>
            <a:ext cx="1500198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071934" y="4429132"/>
            <a:ext cx="30811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В середине слова</a:t>
            </a:r>
          </a:p>
          <a:p>
            <a:pPr algn="ctr"/>
            <a:r>
              <a:rPr lang="ru-RU" sz="3200" dirty="0" smtClean="0"/>
              <a:t>В конце слова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дминистратор\Pictures\img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714488"/>
            <a:ext cx="3929091" cy="4711712"/>
          </a:xfrm>
          <a:prstGeom prst="rect">
            <a:avLst/>
          </a:prstGeom>
          <a:noFill/>
        </p:spPr>
      </p:pic>
      <p:pic>
        <p:nvPicPr>
          <p:cNvPr id="2051" name="Picture 3" descr="C:\Users\Администратор\Pictures\img03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785926"/>
            <a:ext cx="2857520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Продолжите предложения.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Сегодня на уроке</a:t>
            </a:r>
          </a:p>
          <a:p>
            <a:pPr algn="ctr">
              <a:buNone/>
            </a:pPr>
            <a:r>
              <a:rPr lang="ru-RU" sz="4400" dirty="0" smtClean="0"/>
              <a:t>Я научился…</a:t>
            </a:r>
          </a:p>
          <a:p>
            <a:pPr algn="ctr">
              <a:buNone/>
            </a:pPr>
            <a:r>
              <a:rPr lang="ru-RU" sz="4400" dirty="0" smtClean="0"/>
              <a:t>Было интересно…</a:t>
            </a:r>
          </a:p>
          <a:p>
            <a:pPr algn="ctr">
              <a:buNone/>
            </a:pPr>
            <a:r>
              <a:rPr lang="ru-RU" sz="4400" dirty="0" smtClean="0"/>
              <a:t>Было трудно…</a:t>
            </a:r>
          </a:p>
          <a:p>
            <a:pPr algn="ctr">
              <a:buNone/>
            </a:pPr>
            <a:r>
              <a:rPr lang="ru-RU" sz="4400" dirty="0" smtClean="0"/>
              <a:t>Я понял, что…</a:t>
            </a:r>
          </a:p>
          <a:p>
            <a:pPr algn="ctr">
              <a:buNone/>
            </a:pPr>
            <a:r>
              <a:rPr lang="ru-RU" sz="4400" dirty="0" smtClean="0"/>
              <a:t>Я почувствовал …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</a:t>
            </a:r>
            <a:r>
              <a:rPr lang="ru-RU" dirty="0" smtClean="0">
                <a:solidFill>
                  <a:srgbClr val="FF0000"/>
                </a:solidFill>
              </a:rPr>
              <a:t>едь</a:t>
            </a:r>
            <a:r>
              <a:rPr lang="ru-RU" dirty="0" smtClean="0"/>
              <a:t>мое  мая</a:t>
            </a:r>
            <a:br>
              <a:rPr lang="ru-RU" dirty="0" smtClean="0"/>
            </a:br>
            <a:r>
              <a:rPr lang="ru-RU" dirty="0" smtClean="0"/>
              <a:t>Кла</a:t>
            </a:r>
            <a:r>
              <a:rPr lang="ru-RU" dirty="0" smtClean="0">
                <a:solidFill>
                  <a:srgbClr val="FF0000"/>
                </a:solidFill>
              </a:rPr>
              <a:t>сс</a:t>
            </a:r>
            <a:r>
              <a:rPr lang="ru-RU" dirty="0" smtClean="0"/>
              <a:t>ная р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000240"/>
            <a:ext cx="7136920" cy="424816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sz="7200" dirty="0" smtClean="0"/>
          </a:p>
          <a:p>
            <a:pPr algn="ctr">
              <a:buNone/>
            </a:pPr>
            <a:r>
              <a:rPr lang="ru-RU" sz="7200" dirty="0" smtClean="0"/>
              <a:t>в </a:t>
            </a:r>
            <a:r>
              <a:rPr lang="ru-RU" sz="7200" dirty="0" err="1" smtClean="0"/>
              <a:t>ф</a:t>
            </a:r>
            <a:r>
              <a:rPr lang="ru-RU" sz="7200" dirty="0" smtClean="0"/>
              <a:t> г к </a:t>
            </a:r>
            <a:r>
              <a:rPr lang="ru-RU" sz="7200" dirty="0" err="1" smtClean="0"/>
              <a:t>д</a:t>
            </a:r>
            <a:r>
              <a:rPr lang="ru-RU" sz="7200" dirty="0" smtClean="0"/>
              <a:t> т </a:t>
            </a:r>
          </a:p>
          <a:p>
            <a:pPr algn="ctr">
              <a:buNone/>
            </a:pPr>
            <a:endParaRPr lang="ru-RU" sz="7200" dirty="0" smtClean="0"/>
          </a:p>
          <a:p>
            <a:pPr algn="ctr">
              <a:buNone/>
            </a:pPr>
            <a:r>
              <a:rPr lang="ru-RU" sz="7200" dirty="0" err="1" smtClean="0"/>
              <a:t>з</a:t>
            </a:r>
            <a:r>
              <a:rPr lang="ru-RU" sz="7200" dirty="0" smtClean="0"/>
              <a:t> с ж </a:t>
            </a:r>
            <a:r>
              <a:rPr lang="ru-RU" sz="7200" dirty="0" err="1" smtClean="0"/>
              <a:t>ш</a:t>
            </a:r>
            <a:r>
              <a:rPr lang="ru-RU" sz="7200" dirty="0" smtClean="0"/>
              <a:t> б </a:t>
            </a:r>
            <a:r>
              <a:rPr lang="ru-RU" sz="7200" dirty="0" err="1" smtClean="0"/>
              <a:t>п</a:t>
            </a:r>
            <a:r>
              <a:rPr lang="ru-RU" sz="7200" dirty="0" smtClean="0"/>
              <a:t> 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дминистратор\Pictures\img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714488"/>
            <a:ext cx="3929091" cy="4711712"/>
          </a:xfrm>
          <a:prstGeom prst="rect">
            <a:avLst/>
          </a:prstGeom>
          <a:noFill/>
        </p:spPr>
      </p:pic>
      <p:pic>
        <p:nvPicPr>
          <p:cNvPr id="2051" name="Picture 3" descr="C:\Users\Администратор\Pictures\img03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785926"/>
            <a:ext cx="2857520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Самостоятельная работа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214313" y="1071563"/>
            <a:ext cx="8715375" cy="5429250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ru-RU" sz="2400" i="1" u="sng" smtClean="0">
                <a:solidFill>
                  <a:srgbClr val="C00000"/>
                </a:solidFill>
              </a:rPr>
              <a:t>1 вариант</a:t>
            </a:r>
            <a:r>
              <a:rPr lang="ru-RU" sz="2400" i="1" smtClean="0">
                <a:solidFill>
                  <a:srgbClr val="C00000"/>
                </a:solidFill>
              </a:rPr>
              <a:t>. </a:t>
            </a:r>
            <a:r>
              <a:rPr lang="ru-RU" sz="2400" i="1" smtClean="0"/>
              <a:t>Прочитай. Исправь ошибки</a:t>
            </a:r>
            <a:r>
              <a:rPr lang="ru-RU" smtClean="0"/>
              <a:t>.</a:t>
            </a:r>
            <a:r>
              <a:rPr lang="ru-RU" b="1" smtClean="0"/>
              <a:t>                                                            </a:t>
            </a:r>
            <a:endParaRPr lang="ru-RU" smtClean="0"/>
          </a:p>
          <a:p>
            <a:pPr>
              <a:buFontTx/>
              <a:buNone/>
            </a:pPr>
            <a:r>
              <a:rPr lang="ru-RU" smtClean="0"/>
              <a:t>		</a:t>
            </a:r>
          </a:p>
          <a:p>
            <a:pPr algn="just">
              <a:buFontTx/>
              <a:buNone/>
            </a:pPr>
            <a:r>
              <a:rPr lang="ru-RU" b="1" smtClean="0"/>
              <a:t>		Ночью был сильный морос. Выпал мягкий снек. Красиф зимний нарят.</a:t>
            </a:r>
          </a:p>
          <a:p>
            <a:pPr>
              <a:buFontTx/>
              <a:buNone/>
            </a:pPr>
            <a:endParaRPr lang="ru-RU" b="1" smtClean="0"/>
          </a:p>
          <a:p>
            <a:pPr>
              <a:buFontTx/>
              <a:buNone/>
            </a:pPr>
            <a:r>
              <a:rPr lang="ru-RU" sz="2400" i="1" u="sng" smtClean="0">
                <a:solidFill>
                  <a:srgbClr val="C00000"/>
                </a:solidFill>
              </a:rPr>
              <a:t>2 вариант</a:t>
            </a:r>
            <a:r>
              <a:rPr lang="ru-RU" sz="2400" i="1" smtClean="0">
                <a:solidFill>
                  <a:srgbClr val="C00000"/>
                </a:solidFill>
              </a:rPr>
              <a:t>. </a:t>
            </a:r>
            <a:r>
              <a:rPr lang="ru-RU" sz="2400" i="1" smtClean="0"/>
              <a:t>Вставь пропущенные буквы.</a:t>
            </a:r>
          </a:p>
          <a:p>
            <a:pPr algn="just">
              <a:buFontTx/>
              <a:buNone/>
            </a:pPr>
            <a:r>
              <a:rPr lang="ru-RU" smtClean="0"/>
              <a:t>		</a:t>
            </a:r>
          </a:p>
          <a:p>
            <a:pPr algn="just">
              <a:buFontTx/>
              <a:buNone/>
            </a:pPr>
            <a:r>
              <a:rPr lang="ru-RU" b="1" smtClean="0"/>
              <a:t>		Улетели птицы на ю.. .  Ду..  скинул свой наря.. . Са.. осенью опустел. </a:t>
            </a:r>
          </a:p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b="1" smtClean="0"/>
              <a:t> </a:t>
            </a:r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7969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Проверка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214313" y="1214438"/>
            <a:ext cx="8643937" cy="5143500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ru-RU" sz="2400" i="1" u="sng" smtClean="0">
                <a:solidFill>
                  <a:srgbClr val="C00000"/>
                </a:solidFill>
              </a:rPr>
              <a:t>1 вариант</a:t>
            </a:r>
            <a:r>
              <a:rPr lang="ru-RU" sz="2400" i="1" smtClean="0">
                <a:solidFill>
                  <a:srgbClr val="C00000"/>
                </a:solidFill>
              </a:rPr>
              <a:t>. </a:t>
            </a:r>
            <a:r>
              <a:rPr lang="ru-RU" sz="2400" i="1" smtClean="0"/>
              <a:t>Прочитай. Исправь ошибки</a:t>
            </a:r>
            <a:r>
              <a:rPr lang="ru-RU" sz="2400" smtClean="0"/>
              <a:t>. </a:t>
            </a:r>
            <a:r>
              <a:rPr lang="ru-RU" b="1" smtClean="0"/>
              <a:t>                                                           </a:t>
            </a:r>
            <a:endParaRPr lang="ru-RU" smtClean="0"/>
          </a:p>
          <a:p>
            <a:pPr>
              <a:buFontTx/>
              <a:buNone/>
            </a:pPr>
            <a:r>
              <a:rPr lang="ru-RU" smtClean="0"/>
              <a:t>		</a:t>
            </a:r>
          </a:p>
          <a:p>
            <a:pPr algn="just">
              <a:buFontTx/>
              <a:buNone/>
            </a:pPr>
            <a:r>
              <a:rPr lang="ru-RU" b="1" smtClean="0"/>
              <a:t>		Ночью был сильный моро</a:t>
            </a:r>
            <a:r>
              <a:rPr lang="ru-RU" b="1" u="sng" smtClean="0">
                <a:solidFill>
                  <a:schemeClr val="accent2"/>
                </a:solidFill>
              </a:rPr>
              <a:t>з</a:t>
            </a:r>
            <a:r>
              <a:rPr lang="ru-RU" b="1" smtClean="0"/>
              <a:t>. Выпал мягкий сне</a:t>
            </a:r>
            <a:r>
              <a:rPr lang="ru-RU" b="1" u="sng" smtClean="0">
                <a:solidFill>
                  <a:schemeClr val="accent2"/>
                </a:solidFill>
              </a:rPr>
              <a:t>г</a:t>
            </a:r>
            <a:r>
              <a:rPr lang="ru-RU" b="1" smtClean="0"/>
              <a:t>. Краси</a:t>
            </a:r>
            <a:r>
              <a:rPr lang="ru-RU" b="1" u="sng" smtClean="0">
                <a:solidFill>
                  <a:schemeClr val="accent2"/>
                </a:solidFill>
              </a:rPr>
              <a:t>в</a:t>
            </a:r>
            <a:r>
              <a:rPr lang="ru-RU" b="1" smtClean="0"/>
              <a:t> зимний наря</a:t>
            </a:r>
            <a:r>
              <a:rPr lang="ru-RU" b="1" u="sng" smtClean="0">
                <a:solidFill>
                  <a:schemeClr val="accent2"/>
                </a:solidFill>
              </a:rPr>
              <a:t>д</a:t>
            </a:r>
            <a:r>
              <a:rPr lang="ru-RU" b="1" smtClean="0"/>
              <a:t>.</a:t>
            </a:r>
          </a:p>
          <a:p>
            <a:pPr>
              <a:buFontTx/>
              <a:buNone/>
            </a:pPr>
            <a:endParaRPr lang="ru-RU" b="1" smtClean="0"/>
          </a:p>
          <a:p>
            <a:pPr>
              <a:buFontTx/>
              <a:buNone/>
            </a:pPr>
            <a:r>
              <a:rPr lang="ru-RU" sz="2400" i="1" u="sng" smtClean="0">
                <a:solidFill>
                  <a:srgbClr val="C00000"/>
                </a:solidFill>
              </a:rPr>
              <a:t>2 вариант</a:t>
            </a:r>
            <a:r>
              <a:rPr lang="ru-RU" sz="2400" i="1" smtClean="0">
                <a:solidFill>
                  <a:srgbClr val="C00000"/>
                </a:solidFill>
              </a:rPr>
              <a:t>. </a:t>
            </a:r>
            <a:r>
              <a:rPr lang="ru-RU" sz="2400" i="1" smtClean="0"/>
              <a:t>Вставь пропущенные буквы.</a:t>
            </a:r>
          </a:p>
          <a:p>
            <a:pPr>
              <a:buFontTx/>
              <a:buNone/>
            </a:pPr>
            <a:r>
              <a:rPr lang="ru-RU" smtClean="0"/>
              <a:t>		</a:t>
            </a:r>
          </a:p>
          <a:p>
            <a:pPr algn="just">
              <a:buFontTx/>
              <a:buNone/>
            </a:pPr>
            <a:r>
              <a:rPr lang="ru-RU" smtClean="0"/>
              <a:t>		</a:t>
            </a:r>
            <a:r>
              <a:rPr lang="ru-RU" b="1" smtClean="0"/>
              <a:t>Улетели птицы на ю</a:t>
            </a:r>
            <a:r>
              <a:rPr lang="ru-RU" b="1" u="sng" smtClean="0">
                <a:solidFill>
                  <a:schemeClr val="accent2"/>
                </a:solidFill>
              </a:rPr>
              <a:t>г</a:t>
            </a:r>
            <a:r>
              <a:rPr lang="ru-RU" b="1" smtClean="0"/>
              <a:t> .  Ду</a:t>
            </a:r>
            <a:r>
              <a:rPr lang="ru-RU" b="1" u="sng" smtClean="0">
                <a:solidFill>
                  <a:schemeClr val="accent2"/>
                </a:solidFill>
              </a:rPr>
              <a:t>б</a:t>
            </a:r>
            <a:r>
              <a:rPr lang="ru-RU" b="1" smtClean="0"/>
              <a:t>  скинул свой наря</a:t>
            </a:r>
            <a:r>
              <a:rPr lang="ru-RU" b="1" u="sng" smtClean="0">
                <a:solidFill>
                  <a:schemeClr val="accent2"/>
                </a:solidFill>
              </a:rPr>
              <a:t>д</a:t>
            </a:r>
            <a:r>
              <a:rPr lang="ru-RU" b="1" smtClean="0"/>
              <a:t> . Са</a:t>
            </a:r>
            <a:r>
              <a:rPr lang="ru-RU" b="1" u="sng" smtClean="0">
                <a:solidFill>
                  <a:schemeClr val="accent2"/>
                </a:solidFill>
              </a:rPr>
              <a:t>д</a:t>
            </a:r>
            <a:r>
              <a:rPr lang="ru-RU" b="1" smtClean="0"/>
              <a:t> осенью опустел. </a:t>
            </a:r>
          </a:p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b="1" smtClean="0"/>
              <a:t> 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r>
              <a:rPr lang="ru-RU" sz="3600" dirty="0" err="1" smtClean="0"/>
              <a:t>Ду</a:t>
            </a:r>
            <a:r>
              <a:rPr lang="ru-RU" sz="3600" dirty="0" smtClean="0"/>
              <a:t>…, </a:t>
            </a:r>
            <a:r>
              <a:rPr lang="ru-RU" sz="3600" dirty="0" err="1" smtClean="0"/>
              <a:t>ястре</a:t>
            </a:r>
            <a:r>
              <a:rPr lang="ru-RU" sz="3600" dirty="0" smtClean="0"/>
              <a:t>…, </a:t>
            </a:r>
            <a:r>
              <a:rPr lang="ru-RU" sz="3600" dirty="0" err="1" smtClean="0"/>
              <a:t>медве</a:t>
            </a:r>
            <a:r>
              <a:rPr lang="ru-RU" sz="3600" dirty="0" smtClean="0"/>
              <a:t>…</a:t>
            </a:r>
            <a:r>
              <a:rPr lang="ru-RU" sz="3600" dirty="0" err="1" smtClean="0"/>
              <a:t>ь</a:t>
            </a:r>
            <a:r>
              <a:rPr lang="ru-RU" sz="3600" dirty="0" smtClean="0"/>
              <a:t>, ланды….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dirty="0" err="1" smtClean="0"/>
              <a:t>д</a:t>
            </a:r>
            <a:r>
              <a:rPr lang="ru-RU" dirty="0" smtClean="0"/>
              <a:t>                   </a:t>
            </a:r>
            <a:r>
              <a:rPr lang="ru-RU" dirty="0" err="1" smtClean="0"/>
              <a:t>п</a:t>
            </a:r>
            <a:r>
              <a:rPr lang="ru-RU" dirty="0" smtClean="0"/>
              <a:t>                      </a:t>
            </a:r>
            <a:r>
              <a:rPr lang="ru-RU" dirty="0" err="1" smtClean="0"/>
              <a:t>з</a:t>
            </a:r>
            <a:r>
              <a:rPr lang="ru-RU" dirty="0" smtClean="0"/>
              <a:t>                ?</a:t>
            </a:r>
          </a:p>
          <a:p>
            <a:pPr>
              <a:buNone/>
            </a:pPr>
            <a:r>
              <a:rPr lang="ru-RU" dirty="0" smtClean="0"/>
              <a:t>                           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         </a:t>
            </a:r>
            <a:r>
              <a:rPr lang="ru-RU" sz="4800" dirty="0" err="1" smtClean="0"/>
              <a:t>Кровать,глазки,лошадка</a:t>
            </a:r>
            <a:r>
              <a:rPr lang="ru-RU" sz="4800" dirty="0" smtClean="0"/>
              <a:t>,</a:t>
            </a:r>
          </a:p>
          <a:p>
            <a:pPr algn="ctr">
              <a:buNone/>
            </a:pPr>
            <a:r>
              <a:rPr lang="ru-RU" sz="4800" dirty="0" err="1" smtClean="0"/>
              <a:t>глаз,кроватка,лошадь</a:t>
            </a:r>
            <a:r>
              <a:rPr lang="ru-RU" sz="4800" dirty="0" smtClean="0"/>
              <a:t>,</a:t>
            </a:r>
          </a:p>
          <a:p>
            <a:pPr algn="ctr">
              <a:buNone/>
            </a:pPr>
            <a:r>
              <a:rPr lang="ru-RU" sz="4800" dirty="0" err="1" smtClean="0"/>
              <a:t>дубки,тетрадка,дуб</a:t>
            </a:r>
            <a:r>
              <a:rPr lang="ru-RU" sz="4800" dirty="0" smtClean="0"/>
              <a:t>,</a:t>
            </a:r>
          </a:p>
          <a:p>
            <a:pPr algn="ctr">
              <a:buNone/>
            </a:pPr>
            <a:r>
              <a:rPr lang="ru-RU" sz="4800" dirty="0" smtClean="0"/>
              <a:t>тетрадь.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71612"/>
            <a:ext cx="6286544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Парные звуки согласные,</a:t>
            </a:r>
            <a:br>
              <a:rPr lang="ru-RU" dirty="0" smtClean="0"/>
            </a:br>
            <a:r>
              <a:rPr lang="ru-RU" dirty="0" smtClean="0"/>
              <a:t>бывают такие опасные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Подбери проверочные слова.</a:t>
            </a:r>
            <a:br>
              <a:rPr lang="ru-RU" dirty="0" smtClean="0"/>
            </a:br>
            <a:r>
              <a:rPr lang="ru-RU" dirty="0" smtClean="0"/>
              <a:t>Вставь </a:t>
            </a:r>
            <a:r>
              <a:rPr lang="ru-RU" dirty="0" err="1" smtClean="0"/>
              <a:t>пропущеные</a:t>
            </a:r>
            <a:r>
              <a:rPr lang="ru-RU" dirty="0" smtClean="0"/>
              <a:t> буквы.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err="1" smtClean="0"/>
              <a:t>Гри</a:t>
            </a:r>
            <a:r>
              <a:rPr lang="ru-RU" dirty="0" smtClean="0"/>
              <a:t>…-</a:t>
            </a:r>
          </a:p>
          <a:p>
            <a:r>
              <a:rPr lang="ru-RU" dirty="0" smtClean="0"/>
              <a:t>Бере…</a:t>
            </a:r>
            <a:r>
              <a:rPr lang="ru-RU" dirty="0" err="1" smtClean="0"/>
              <a:t>ка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Ска</a:t>
            </a:r>
            <a:r>
              <a:rPr lang="ru-RU" dirty="0" smtClean="0"/>
              <a:t>…</a:t>
            </a:r>
            <a:r>
              <a:rPr lang="ru-RU" dirty="0" err="1" smtClean="0"/>
              <a:t>ка</a:t>
            </a:r>
            <a:r>
              <a:rPr lang="ru-RU" dirty="0" smtClean="0"/>
              <a:t>-</a:t>
            </a:r>
          </a:p>
          <a:p>
            <a:r>
              <a:rPr lang="ru-RU" dirty="0" smtClean="0"/>
              <a:t>Стол…-</a:t>
            </a:r>
          </a:p>
          <a:p>
            <a:r>
              <a:rPr lang="ru-RU" dirty="0" smtClean="0"/>
              <a:t>Моро…-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166</TotalTime>
  <Words>128</Words>
  <Application>Microsoft Office PowerPoint</Application>
  <PresentationFormat>Экран (4:3)</PresentationFormat>
  <Paragraphs>62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Солнцестояние</vt:lpstr>
      <vt:lpstr>Презентация</vt:lpstr>
      <vt:lpstr>Парные согласные звуки в середине слова и в конце</vt:lpstr>
      <vt:lpstr>Седьмое  мая Классная работа</vt:lpstr>
      <vt:lpstr>Слайд 3</vt:lpstr>
      <vt:lpstr>Самостоятельная работа</vt:lpstr>
      <vt:lpstr>Проверка</vt:lpstr>
      <vt:lpstr>Слайд 6</vt:lpstr>
      <vt:lpstr>Слайд 7</vt:lpstr>
      <vt:lpstr>Парные звуки согласные, бывают такие опасные</vt:lpstr>
      <vt:lpstr>Подбери проверочные слова. Вставь пропущеные буквы.</vt:lpstr>
      <vt:lpstr>Объясни пословицу. Найди слова с изученными орфограммами.</vt:lpstr>
      <vt:lpstr>Слайд 11</vt:lpstr>
      <vt:lpstr>Парные согласные</vt:lpstr>
      <vt:lpstr>Слайд 13</vt:lpstr>
      <vt:lpstr>Продолжите предложения.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Парные согласные звуки в середине слова и в конце</dc:title>
  <dc:creator>User</dc:creator>
  <cp:lastModifiedBy>User</cp:lastModifiedBy>
  <cp:revision>18</cp:revision>
  <dcterms:created xsi:type="dcterms:W3CDTF">2014-05-06T18:52:49Z</dcterms:created>
  <dcterms:modified xsi:type="dcterms:W3CDTF">2014-05-13T18:40:58Z</dcterms:modified>
</cp:coreProperties>
</file>