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jpg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media/image6.jpg" ContentType="image/jpeg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2" r:id="rId4"/>
    <p:sldId id="259" r:id="rId5"/>
    <p:sldId id="261" r:id="rId6"/>
    <p:sldId id="264" r:id="rId7"/>
    <p:sldId id="263" r:id="rId8"/>
    <p:sldId id="265" r:id="rId9"/>
    <p:sldId id="260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1" d="100"/>
          <a:sy n="61" d="100"/>
        </p:scale>
        <p:origin x="-1812" y="-6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5DFA28-87F8-40C8-9560-6BEF5C9E4EF3}" type="datetimeFigureOut">
              <a:rPr lang="ru-RU" smtClean="0"/>
              <a:pPr/>
              <a:t>23.12.2014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04F74E-87E3-4B59-9E87-2E297F912F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5DFA28-87F8-40C8-9560-6BEF5C9E4EF3}" type="datetimeFigureOut">
              <a:rPr lang="ru-RU" smtClean="0"/>
              <a:pPr/>
              <a:t>23.12.2014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04F74E-87E3-4B59-9E87-2E297F912F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5DFA28-87F8-40C8-9560-6BEF5C9E4EF3}" type="datetimeFigureOut">
              <a:rPr lang="ru-RU" smtClean="0"/>
              <a:pPr/>
              <a:t>23.12.2014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04F74E-87E3-4B59-9E87-2E297F912F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23.12.2014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23.12.2014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5DFA28-87F8-40C8-9560-6BEF5C9E4EF3}" type="datetimeFigureOut">
              <a:rPr lang="ru-RU" smtClean="0"/>
              <a:pPr/>
              <a:t>23.12.2014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04F74E-87E3-4B59-9E87-2E297F912F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5DFA28-87F8-40C8-9560-6BEF5C9E4EF3}" type="datetimeFigureOut">
              <a:rPr lang="ru-RU" smtClean="0"/>
              <a:pPr/>
              <a:t>23.12.2014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04F74E-87E3-4B59-9E87-2E297F912F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5DFA28-87F8-40C8-9560-6BEF5C9E4EF3}" type="datetimeFigureOut">
              <a:rPr lang="ru-RU" smtClean="0"/>
              <a:pPr/>
              <a:t>23.12.2014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04F74E-87E3-4B59-9E87-2E297F912F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5DFA28-87F8-40C8-9560-6BEF5C9E4EF3}" type="datetimeFigureOut">
              <a:rPr lang="ru-RU" smtClean="0"/>
              <a:pPr/>
              <a:t>23.12.2014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04F74E-87E3-4B59-9E87-2E297F912F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5DFA28-87F8-40C8-9560-6BEF5C9E4EF3}" type="datetimeFigureOut">
              <a:rPr lang="ru-RU" smtClean="0"/>
              <a:pPr/>
              <a:t>23.12.2014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04F74E-87E3-4B59-9E87-2E297F912F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5DFA28-87F8-40C8-9560-6BEF5C9E4EF3}" type="datetimeFigureOut">
              <a:rPr lang="ru-RU" smtClean="0"/>
              <a:pPr/>
              <a:t>23.12.2014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04F74E-87E3-4B59-9E87-2E297F912F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5DFA28-87F8-40C8-9560-6BEF5C9E4EF3}" type="datetimeFigureOut">
              <a:rPr lang="ru-RU" smtClean="0"/>
              <a:pPr/>
              <a:t>23.12.2014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04F74E-87E3-4B59-9E87-2E297F912F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5DFA28-87F8-40C8-9560-6BEF5C9E4EF3}" type="datetimeFigureOut">
              <a:rPr lang="ru-RU" smtClean="0"/>
              <a:pPr/>
              <a:t>23.12.2014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04F74E-87E3-4B59-9E87-2E297F912F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5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5DFA28-87F8-40C8-9560-6BEF5C9E4EF3}" type="datetimeFigureOut">
              <a:rPr lang="ru-RU" smtClean="0"/>
              <a:pPr/>
              <a:t>23.12.2014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04F74E-87E3-4B59-9E87-2E297F912FF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://elenaranko.ucoz.ru/" TargetMode="Externa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55576" y="980728"/>
            <a:ext cx="7632848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i="1" dirty="0" smtClean="0">
                <a:solidFill>
                  <a:schemeClr val="tx2">
                    <a:lumMod val="75000"/>
                  </a:schemeClr>
                </a:solidFill>
              </a:rPr>
              <a:t>Основы информационной культуры</a:t>
            </a:r>
          </a:p>
          <a:p>
            <a:pPr algn="ctr"/>
            <a:endParaRPr lang="ru-RU" sz="4800" i="1" dirty="0">
              <a:solidFill>
                <a:schemeClr val="tx2">
                  <a:lumMod val="75000"/>
                </a:schemeClr>
              </a:solidFill>
            </a:endParaRPr>
          </a:p>
          <a:p>
            <a:pPr algn="ctr"/>
            <a:r>
              <a:rPr lang="ru-RU" sz="4800" i="1" dirty="0" smtClean="0">
                <a:solidFill>
                  <a:schemeClr val="tx2">
                    <a:lumMod val="75000"/>
                  </a:schemeClr>
                </a:solidFill>
              </a:rPr>
              <a:t>(внеклассное мероприятие)</a:t>
            </a:r>
            <a:endParaRPr lang="ru-RU" sz="4800" i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7" dur="4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187624" y="764704"/>
            <a:ext cx="676875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200" b="1" i="1" dirty="0" smtClean="0">
                <a:solidFill>
                  <a:schemeClr val="tx2">
                    <a:lumMod val="75000"/>
                  </a:schemeClr>
                </a:solidFill>
              </a:rPr>
              <a:t>Новогодний детектив</a:t>
            </a:r>
            <a:endParaRPr lang="ru-RU" sz="7200" b="1" i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6632"/>
            <a:ext cx="9144000" cy="662473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chemeClr val="tx2">
                    <a:lumMod val="75000"/>
                  </a:schemeClr>
                </a:solidFill>
                <a:latin typeface="+mn-lt"/>
              </a:rPr>
              <a:t>Задача первая…</a:t>
            </a:r>
            <a:br>
              <a:rPr lang="ru-RU" b="1" i="1" dirty="0" smtClean="0">
                <a:solidFill>
                  <a:schemeClr val="tx2">
                    <a:lumMod val="75000"/>
                  </a:schemeClr>
                </a:solidFill>
                <a:latin typeface="+mn-lt"/>
              </a:rPr>
            </a:br>
            <a:r>
              <a:rPr lang="ru-RU" b="1" i="1" dirty="0" smtClean="0">
                <a:solidFill>
                  <a:schemeClr val="tx2">
                    <a:lumMod val="75000"/>
                  </a:schemeClr>
                </a:solidFill>
                <a:latin typeface="+mn-lt"/>
              </a:rPr>
              <a:t>…и самая важная!</a:t>
            </a:r>
            <a:endParaRPr lang="ru-RU" b="1" i="1" dirty="0">
              <a:solidFill>
                <a:schemeClr val="tx2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98240" y="2132856"/>
            <a:ext cx="813690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i="1" dirty="0" smtClean="0">
                <a:solidFill>
                  <a:schemeClr val="tx2">
                    <a:lumMod val="75000"/>
                  </a:schemeClr>
                </a:solidFill>
              </a:rPr>
              <a:t>Сборка компьютера!</a:t>
            </a:r>
            <a:endParaRPr lang="ru-RU" sz="6000" b="1" i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5856" y="3356992"/>
            <a:ext cx="2514306" cy="23766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53849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15616" y="548680"/>
            <a:ext cx="7200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i="1" dirty="0" smtClean="0">
                <a:solidFill>
                  <a:schemeClr val="tx2">
                    <a:lumMod val="75000"/>
                  </a:schemeClr>
                </a:solidFill>
              </a:rPr>
              <a:t>Задача вторая!</a:t>
            </a:r>
            <a:endParaRPr lang="ru-RU" sz="4000" b="1" i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94791" y="1689666"/>
            <a:ext cx="705678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i="1" dirty="0" smtClean="0">
                <a:solidFill>
                  <a:schemeClr val="tx2">
                    <a:lumMod val="75000"/>
                  </a:schemeClr>
                </a:solidFill>
              </a:rPr>
              <a:t>Провода – это очень серьезно!</a:t>
            </a:r>
            <a:endParaRPr lang="ru-RU" sz="4000" b="1" i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9792" y="2443187"/>
            <a:ext cx="3681598" cy="333207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4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71600" y="404664"/>
            <a:ext cx="727280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i="1" dirty="0" smtClean="0">
                <a:solidFill>
                  <a:schemeClr val="tx2">
                    <a:lumMod val="75000"/>
                  </a:schemeClr>
                </a:solidFill>
              </a:rPr>
              <a:t>Задача третья!</a:t>
            </a:r>
            <a:endParaRPr lang="ru-RU" sz="4400" b="1" i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07504" y="1484784"/>
            <a:ext cx="892899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i="1" dirty="0" smtClean="0">
                <a:solidFill>
                  <a:schemeClr val="tx2">
                    <a:lumMod val="75000"/>
                  </a:schemeClr>
                </a:solidFill>
              </a:rPr>
              <a:t>А сколько мы знаем о компьютерах?</a:t>
            </a:r>
            <a:endParaRPr lang="ru-RU" sz="4000" b="1" i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9832" y="2564904"/>
            <a:ext cx="2895600" cy="2762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70730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55576" y="558078"/>
            <a:ext cx="756084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i="1" dirty="0" smtClean="0">
                <a:solidFill>
                  <a:schemeClr val="tx2">
                    <a:lumMod val="75000"/>
                  </a:schemeClr>
                </a:solidFill>
              </a:rPr>
              <a:t>Задача четвертая!</a:t>
            </a:r>
            <a:endParaRPr lang="ru-RU" sz="4400" b="1" i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11560" y="1556792"/>
            <a:ext cx="799288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i="1" dirty="0" smtClean="0">
                <a:solidFill>
                  <a:schemeClr val="tx2">
                    <a:lumMod val="75000"/>
                  </a:schemeClr>
                </a:solidFill>
              </a:rPr>
              <a:t>Слова с ошибками</a:t>
            </a:r>
            <a:endParaRPr lang="ru-RU" sz="4000" b="1" i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74846" y="3654316"/>
            <a:ext cx="756084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i="1" dirty="0" smtClean="0">
                <a:solidFill>
                  <a:schemeClr val="tx2">
                    <a:lumMod val="75000"/>
                  </a:schemeClr>
                </a:solidFill>
              </a:rPr>
              <a:t>КАРОВА</a:t>
            </a:r>
            <a:endParaRPr lang="ru-RU" sz="5400" b="1" i="1" dirty="0">
              <a:solidFill>
                <a:schemeClr val="tx2">
                  <a:lumMod val="75000"/>
                </a:schemeClr>
              </a:solidFill>
            </a:endParaRP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>
            <a:off x="3707904" y="3789040"/>
            <a:ext cx="432048" cy="720080"/>
          </a:xfrm>
          <a:prstGeom prst="line">
            <a:avLst/>
          </a:prstGeom>
          <a:ln w="508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3707904" y="2958043"/>
            <a:ext cx="57606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C00000"/>
                </a:solidFill>
              </a:rPr>
              <a:t>О</a:t>
            </a:r>
            <a:endParaRPr lang="ru-RU" sz="48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4971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3568" y="541797"/>
            <a:ext cx="792088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i="1" dirty="0" smtClean="0">
                <a:solidFill>
                  <a:schemeClr val="accent1">
                    <a:lumMod val="75000"/>
                  </a:schemeClr>
                </a:solidFill>
              </a:rPr>
              <a:t>Задача пятая и последняя</a:t>
            </a:r>
            <a:endParaRPr lang="ru-RU" sz="4400" b="1" i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27584" y="1556792"/>
            <a:ext cx="777686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i="1" dirty="0" smtClean="0">
                <a:solidFill>
                  <a:schemeClr val="accent1">
                    <a:lumMod val="75000"/>
                  </a:schemeClr>
                </a:solidFill>
              </a:rPr>
              <a:t>Зашифрованное письмо</a:t>
            </a:r>
            <a:endParaRPr lang="ru-RU" sz="4000" b="1" i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9832" y="2996952"/>
            <a:ext cx="2665618" cy="21395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47514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3568" y="541797"/>
            <a:ext cx="792088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i="1" dirty="0" smtClean="0">
                <a:solidFill>
                  <a:schemeClr val="accent1">
                    <a:lumMod val="75000"/>
                  </a:schemeClr>
                </a:solidFill>
              </a:rPr>
              <a:t>Поздравляю!</a:t>
            </a:r>
            <a:endParaRPr lang="ru-RU" sz="4400" b="1" i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8" y="620688"/>
            <a:ext cx="4183723" cy="6115677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9144000" cy="68989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52544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plus(out)">
                                      <p:cBhvr>
                                        <p:cTn id="1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6000" y="2305616"/>
            <a:ext cx="4572000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Arial" pitchFamily="34" charset="0"/>
              </a:rPr>
              <a:t>Источник </a:t>
            </a:r>
            <a:r>
              <a:rPr lang="ru-RU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Arial" pitchFamily="34" charset="0"/>
              </a:rPr>
              <a:t>шаблона: </a:t>
            </a:r>
            <a:endParaRPr lang="en-US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Arial" pitchFamily="34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ru-RU" sz="1400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Arial" pitchFamily="34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b="1" i="1" dirty="0" err="1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Arial" pitchFamily="34" charset="0"/>
              </a:rPr>
              <a:t>Ранько</a:t>
            </a:r>
            <a:r>
              <a:rPr lang="ru-RU" b="1" i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Arial" pitchFamily="34" charset="0"/>
              </a:rPr>
              <a:t> Елена Алексеевна 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b="1" i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Arial" pitchFamily="34" charset="0"/>
              </a:rPr>
              <a:t>учитель начальных классов  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b="1" i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Arial" pitchFamily="34" charset="0"/>
              </a:rPr>
              <a:t>МАОУ лицей №21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b="1" i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Arial" pitchFamily="34" charset="0"/>
              </a:rPr>
              <a:t>  г. Иваново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ru-RU" b="1" i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Arial" pitchFamily="34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i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Arial" pitchFamily="34" charset="0"/>
              </a:rPr>
              <a:t>Сайт: </a:t>
            </a:r>
            <a:r>
              <a:rPr lang="en-US" i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Arial" pitchFamily="34" charset="0"/>
                <a:hlinkClick r:id="rId2"/>
              </a:rPr>
              <a:t>http://elenaranko.ucoz.ru/</a:t>
            </a:r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9750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1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FF7F7F"/>
      </a:hlink>
      <a:folHlink>
        <a:srgbClr val="FFE5E5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115</TotalTime>
  <Words>73</Words>
  <Application>Microsoft Office PowerPoint</Application>
  <PresentationFormat>Экран (4:3)</PresentationFormat>
  <Paragraphs>25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Презентация PowerPoint</vt:lpstr>
      <vt:lpstr>Презентация PowerPoint</vt:lpstr>
      <vt:lpstr>Задача первая… …и самая важная!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</dc:creator>
  <cp:lastModifiedBy>Виталик</cp:lastModifiedBy>
  <cp:revision>13</cp:revision>
  <dcterms:created xsi:type="dcterms:W3CDTF">2013-08-17T08:34:50Z</dcterms:created>
  <dcterms:modified xsi:type="dcterms:W3CDTF">2014-12-23T15:28:35Z</dcterms:modified>
</cp:coreProperties>
</file>