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7" r:id="rId10"/>
    <p:sldId id="263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48E128-C6F7-496F-B6CA-83464E1E5946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B0517-F7F7-488C-AC16-C2AC5DCC1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0517-F7F7-488C-AC16-C2AC5DCC1AF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5FF9D65-CA82-4A79-9698-BD85FEEBA0C7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2FABBC7-7B80-4481-AB4B-7DD3B85C4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F9D65-CA82-4A79-9698-BD85FEEBA0C7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FABBC7-7B80-4481-AB4B-7DD3B85C4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5FF9D65-CA82-4A79-9698-BD85FEEBA0C7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2FABBC7-7B80-4481-AB4B-7DD3B85C4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F9D65-CA82-4A79-9698-BD85FEEBA0C7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FABBC7-7B80-4481-AB4B-7DD3B85C4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5FF9D65-CA82-4A79-9698-BD85FEEBA0C7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2FABBC7-7B80-4481-AB4B-7DD3B85C4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F9D65-CA82-4A79-9698-BD85FEEBA0C7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FABBC7-7B80-4481-AB4B-7DD3B85C4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F9D65-CA82-4A79-9698-BD85FEEBA0C7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FABBC7-7B80-4481-AB4B-7DD3B85C4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F9D65-CA82-4A79-9698-BD85FEEBA0C7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FABBC7-7B80-4481-AB4B-7DD3B85C4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5FF9D65-CA82-4A79-9698-BD85FEEBA0C7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FABBC7-7B80-4481-AB4B-7DD3B85C4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F9D65-CA82-4A79-9698-BD85FEEBA0C7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FABBC7-7B80-4481-AB4B-7DD3B85C4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F9D65-CA82-4A79-9698-BD85FEEBA0C7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FABBC7-7B80-4481-AB4B-7DD3B85C42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5FF9D65-CA82-4A79-9698-BD85FEEBA0C7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2FABBC7-7B80-4481-AB4B-7DD3B85C4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Project</a:t>
            </a:r>
            <a:br>
              <a:rPr lang="en-US" sz="4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4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US" sz="4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en-US" sz="4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en-US" sz="4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“The USA.</a:t>
            </a:r>
            <a:br>
              <a:rPr lang="en-US" sz="4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en-US" sz="4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politics”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</a:t>
            </a:r>
            <a:r>
              <a:rPr lang="ru-RU" dirty="0" smtClean="0"/>
              <a:t>:</a:t>
            </a:r>
            <a:r>
              <a:rPr lang="en-US" dirty="0" smtClean="0"/>
              <a:t> Tatiana </a:t>
            </a:r>
            <a:r>
              <a:rPr lang="en-US" dirty="0" err="1" smtClean="0"/>
              <a:t>Lopaeva</a:t>
            </a:r>
            <a:endParaRPr lang="en-US" dirty="0" smtClean="0"/>
          </a:p>
          <a:p>
            <a:r>
              <a:rPr lang="en-US" dirty="0" smtClean="0"/>
              <a:t>Form</a:t>
            </a:r>
            <a:r>
              <a:rPr lang="ru-RU" dirty="0" smtClean="0"/>
              <a:t>:6«</a:t>
            </a:r>
            <a:r>
              <a:rPr lang="en-US" dirty="0" smtClean="0"/>
              <a:t>B</a:t>
            </a:r>
            <a:r>
              <a:rPr lang="ru-RU" dirty="0" smtClean="0"/>
              <a:t>»</a:t>
            </a:r>
          </a:p>
          <a:p>
            <a:endParaRPr lang="ru-RU" dirty="0"/>
          </a:p>
        </p:txBody>
      </p:sp>
      <p:pic>
        <p:nvPicPr>
          <p:cNvPr id="4" name="Picture 6" descr="E:\1212275462_i-11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4500570"/>
            <a:ext cx="3810027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86380" y="1857364"/>
            <a:ext cx="3857620" cy="4214842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First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thousands of metal pieces were made.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statue was transported across the Atlantic Ocean.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Finally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the pieces were put together again.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7" name="Picture 5" descr="E:\596px-LineartPresRev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143835"/>
            <a:ext cx="2071702" cy="2085606"/>
          </a:xfrm>
          <a:prstGeom prst="rect">
            <a:avLst/>
          </a:prstGeom>
          <a:noFill/>
        </p:spPr>
      </p:pic>
      <p:pic>
        <p:nvPicPr>
          <p:cNvPr id="8198" name="Picture 6" descr="E:\6a00d83423a0f653ef00e54f7ebe378833-800wi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12467" r="12467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8201" name="Picture 9" descr="E:\Рисунок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00000">
            <a:off x="571472" y="928670"/>
            <a:ext cx="4457700" cy="4459287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2000240"/>
            <a:ext cx="3429000" cy="3643338"/>
          </a:xfrm>
        </p:spPr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Since it was built, the Statue of Liberty has been visited and photographed by millions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people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  <p:pic>
        <p:nvPicPr>
          <p:cNvPr id="10242" name="Picture 2" descr="E:\24722183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7008" b="1700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857356" y="5786454"/>
            <a:ext cx="6960742" cy="857256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I’d recommend you to visit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USA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9218" name="Picture 2" descr="E:\how-to-draw-an-american-eag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500174"/>
            <a:ext cx="2214580" cy="2428892"/>
          </a:xfrm>
          <a:prstGeom prst="rect">
            <a:avLst/>
          </a:prstGeom>
          <a:noFill/>
        </p:spPr>
      </p:pic>
      <p:pic>
        <p:nvPicPr>
          <p:cNvPr id="1026" name="Picture 2" descr="E:\2487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12486" r="1248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1285860"/>
            <a:ext cx="3429000" cy="3918014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USA is the fourth largest country in the world.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USA is a young country.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 only a few hundred years old.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E:\b-36508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6654" r="16654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357166"/>
            <a:ext cx="3429000" cy="4846708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USA is called a melting pot.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largest cities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New York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Los Angeles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Chicago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Philadelphia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Washington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5" name="Picture 7" descr="E:\нью йорк\93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12500" r="12500"/>
          <a:stretch>
            <a:fillRect/>
          </a:stretch>
        </p:blipFill>
        <p:spPr bwMode="auto">
          <a:xfrm>
            <a:off x="714348" y="1000108"/>
            <a:ext cx="4206875" cy="4206875"/>
          </a:xfrm>
          <a:prstGeom prst="rect">
            <a:avLst/>
          </a:prstGeom>
          <a:noFill/>
        </p:spPr>
      </p:pic>
      <p:pic>
        <p:nvPicPr>
          <p:cNvPr id="2058" name="Picture 10" descr="E:\лос анджелес\Рисунок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300000">
            <a:off x="642910" y="928670"/>
            <a:ext cx="4432300" cy="4438650"/>
          </a:xfrm>
          <a:prstGeom prst="rect">
            <a:avLst/>
          </a:prstGeom>
          <a:noFill/>
        </p:spPr>
      </p:pic>
      <p:pic>
        <p:nvPicPr>
          <p:cNvPr id="2059" name="Picture 11" descr="E:\чикаго\Рисунок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300000">
            <a:off x="642910" y="928670"/>
            <a:ext cx="4438650" cy="4462463"/>
          </a:xfrm>
          <a:prstGeom prst="rect">
            <a:avLst/>
          </a:prstGeom>
          <a:noFill/>
        </p:spPr>
      </p:pic>
      <p:pic>
        <p:nvPicPr>
          <p:cNvPr id="2060" name="Picture 12" descr="E:\филадельфия\Рисунок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480000">
            <a:off x="715899" y="715434"/>
            <a:ext cx="4432300" cy="4438650"/>
          </a:xfrm>
          <a:prstGeom prst="rect">
            <a:avLst/>
          </a:prstGeom>
          <a:noFill/>
        </p:spPr>
      </p:pic>
      <p:pic>
        <p:nvPicPr>
          <p:cNvPr id="2061" name="Picture 13" descr="E:\вашенгтон\Рисунок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360000">
            <a:off x="642910" y="857232"/>
            <a:ext cx="4433887" cy="446087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1071546"/>
            <a:ext cx="3429000" cy="4132328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first branch is the Congress, a meeting of representatives from all states.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Congress makes laws that everybody must obey.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E:\конгресс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2486" r="1248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928670"/>
            <a:ext cx="3429000" cy="4275204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second branch is the President and his helpers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carry out the laws that the Congress makes.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800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4099" name="Picture 3" descr="E:\wpid-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43050"/>
            <a:ext cx="4071966" cy="220852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1071546"/>
            <a:ext cx="3429000" cy="4132328"/>
          </a:xfrm>
        </p:spPr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third branch is the Supreme Court.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is made up of nine judges.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have to make sure that the President and the Congress follow the Constitution.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5123" name="Picture 3" descr="E:\Supreme Curt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2486" r="12486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5124" name="Picture 4" descr="E:\Рисунок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00000">
            <a:off x="571472" y="1000108"/>
            <a:ext cx="4433887" cy="44577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785794"/>
            <a:ext cx="3429000" cy="5072098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The Constitution </a:t>
            </a:r>
            <a:r>
              <a:rPr lang="en-US" sz="2800" dirty="0" smtClean="0"/>
              <a:t>was written 200 years ago and it is still working. </a:t>
            </a:r>
            <a:endParaRPr lang="ru-RU" sz="2800" dirty="0" smtClean="0"/>
          </a:p>
          <a:p>
            <a:pPr>
              <a:buFont typeface="Arial" pitchFamily="34" charset="0"/>
              <a:buChar char="•"/>
            </a:pP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</a:t>
            </a:r>
            <a:r>
              <a:rPr lang="en-US" sz="2800" dirty="0" smtClean="0"/>
              <a:t>There </a:t>
            </a:r>
            <a:r>
              <a:rPr lang="en-US" sz="2800" dirty="0" smtClean="0"/>
              <a:t>are 7 articles in the Constitution and there are 26 amendments. </a:t>
            </a:r>
            <a:endParaRPr lang="ru-RU" sz="2800" dirty="0" smtClean="0"/>
          </a:p>
          <a:p>
            <a:pPr>
              <a:buFont typeface="Arial" pitchFamily="34" charset="0"/>
              <a:buChar char="•"/>
            </a:pP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</a:t>
            </a:r>
            <a:r>
              <a:rPr lang="en-US" sz="2800" dirty="0" smtClean="0"/>
              <a:t>The first ten amendments are called the Bill of Rights</a:t>
            </a:r>
            <a:r>
              <a:rPr lang="en-US" sz="1600" dirty="0" smtClean="0"/>
              <a:t>.</a:t>
            </a:r>
            <a:endParaRPr lang="ru-RU" sz="1600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6147" name="Picture 3" descr="E:\Constitution_pos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214422"/>
            <a:ext cx="2714644" cy="361952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2500306"/>
            <a:ext cx="3429000" cy="2703568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are 44 presidents in the history of the USA.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first president of the USA was George Washington. Now the President is Barak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Obama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flag is called Stars and Stripes.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eagle is the official national emblem.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000" dirty="0"/>
          </a:p>
        </p:txBody>
      </p:sp>
      <p:pic>
        <p:nvPicPr>
          <p:cNvPr id="7171" name="Picture 3" descr="E:\1259257873_4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1906" r="21906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7174" name="Picture 6" descr="E:\1212275462_i-118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3973" y="357166"/>
            <a:ext cx="3810027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7" name="Picture 9" descr="E:\Рисунок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20000">
            <a:off x="647627" y="933471"/>
            <a:ext cx="4446587" cy="444182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57158" y="0"/>
            <a:ext cx="8460940" cy="1357298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Perpetua Titling MT" pitchFamily="18" charset="0"/>
                <a:cs typeface="Times New Roman" pitchFamily="18" charset="0"/>
              </a:rPr>
              <a:t>T</a:t>
            </a:r>
            <a:r>
              <a:rPr lang="en-US" sz="4400" dirty="0" smtClean="0">
                <a:latin typeface="Perpetua Titling MT" pitchFamily="18" charset="0"/>
                <a:cs typeface="Times New Roman" pitchFamily="18" charset="0"/>
              </a:rPr>
              <a:t>he </a:t>
            </a:r>
            <a:r>
              <a:rPr lang="en-US" sz="4400" dirty="0" smtClean="0">
                <a:latin typeface="Perpetua Titling MT" pitchFamily="18" charset="0"/>
                <a:cs typeface="Times New Roman" pitchFamily="18" charset="0"/>
              </a:rPr>
              <a:t>Statue of </a:t>
            </a:r>
            <a:r>
              <a:rPr lang="en-US" sz="4400" dirty="0" smtClean="0">
                <a:latin typeface="Perpetua Titling MT" pitchFamily="18" charset="0"/>
                <a:cs typeface="Times New Roman" pitchFamily="18" charset="0"/>
              </a:rPr>
              <a:t>Liberty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5" name="Picture 3" descr="E:\newyork_glr_b_0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0743" r="10743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2053" name="Picture 5" descr="E: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932215">
            <a:off x="516006" y="1226738"/>
            <a:ext cx="4433887" cy="4457700"/>
          </a:xfrm>
          <a:prstGeom prst="rect">
            <a:avLst/>
          </a:prstGeom>
          <a:noFill/>
        </p:spPr>
      </p:pic>
      <p:pic>
        <p:nvPicPr>
          <p:cNvPr id="2054" name="Picture 6" descr="E:\Рисунок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807468">
            <a:off x="949993" y="1304560"/>
            <a:ext cx="4430713" cy="445135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161</TotalTime>
  <Words>291</Words>
  <Application>Microsoft Office PowerPoint</Application>
  <PresentationFormat>Экран (4:3)</PresentationFormat>
  <Paragraphs>56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Project   “The USA. politics”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USA politics</dc:title>
  <dc:creator>user</dc:creator>
  <cp:lastModifiedBy>User</cp:lastModifiedBy>
  <cp:revision>23</cp:revision>
  <dcterms:created xsi:type="dcterms:W3CDTF">2011-05-02T11:11:03Z</dcterms:created>
  <dcterms:modified xsi:type="dcterms:W3CDTF">2011-05-17T12:04:09Z</dcterms:modified>
</cp:coreProperties>
</file>