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60" r:id="rId5"/>
    <p:sldId id="261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F3C7-2C90-4172-B34E-87E04B683BB5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78C85-EE59-40D3-BEA6-47F7463DC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580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F3C7-2C90-4172-B34E-87E04B683BB5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78C85-EE59-40D3-BEA6-47F7463DC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846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F3C7-2C90-4172-B34E-87E04B683BB5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78C85-EE59-40D3-BEA6-47F7463DC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38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F3C7-2C90-4172-B34E-87E04B683BB5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78C85-EE59-40D3-BEA6-47F7463DC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121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F3C7-2C90-4172-B34E-87E04B683BB5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78C85-EE59-40D3-BEA6-47F7463DC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939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F3C7-2C90-4172-B34E-87E04B683BB5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78C85-EE59-40D3-BEA6-47F7463DC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28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F3C7-2C90-4172-B34E-87E04B683BB5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78C85-EE59-40D3-BEA6-47F7463DC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075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F3C7-2C90-4172-B34E-87E04B683BB5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78C85-EE59-40D3-BEA6-47F7463DC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863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F3C7-2C90-4172-B34E-87E04B683BB5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78C85-EE59-40D3-BEA6-47F7463DC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093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F3C7-2C90-4172-B34E-87E04B683BB5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78C85-EE59-40D3-BEA6-47F7463DC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5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F3C7-2C90-4172-B34E-87E04B683BB5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78C85-EE59-40D3-BEA6-47F7463DC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034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2F3C7-2C90-4172-B34E-87E04B683BB5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78C85-EE59-40D3-BEA6-47F7463DC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656184"/>
          </a:xfr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Мастер-класс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«Мышка в сыре»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96891" y="2983828"/>
            <a:ext cx="3927451" cy="29455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2966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204864"/>
            <a:ext cx="5130833" cy="3848125"/>
          </a:xfrm>
          <a:prstGeom prst="rect">
            <a:avLst/>
          </a:prstGeom>
        </p:spPr>
      </p:pic>
      <p:sp>
        <p:nvSpPr>
          <p:cNvPr id="5" name="Заголовок 5"/>
          <p:cNvSpPr txBox="1">
            <a:spLocks/>
          </p:cNvSpPr>
          <p:nvPr/>
        </p:nvSpPr>
        <p:spPr>
          <a:xfrm>
            <a:off x="457200" y="404664"/>
            <a:ext cx="8363272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/>
              <a:t>Материалы и инструменты</a:t>
            </a:r>
            <a:r>
              <a:rPr lang="ru-RU" sz="2400" dirty="0" smtClean="0"/>
              <a:t>: основа мышки из картона, ушки, животик, челочка(из розовой бумаги), усы из картона, хвостик из серпантина</a:t>
            </a:r>
            <a:r>
              <a:rPr lang="ru-RU" sz="2400" dirty="0" smtClean="0"/>
              <a:t>, </a:t>
            </a:r>
            <a:r>
              <a:rPr lang="ru-RU" sz="2400" dirty="0" smtClean="0"/>
              <a:t>выкройка коробочки «сыра», деревянная палочка, клей-карандаш, скотч, черный фломастер, ножницы.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14270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5142" y="1032674"/>
            <a:ext cx="4716364" cy="353727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7" r="18971"/>
          <a:stretch/>
        </p:blipFill>
        <p:spPr bwMode="auto">
          <a:xfrm>
            <a:off x="4795935" y="443129"/>
            <a:ext cx="3736505" cy="471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532235" y="5517232"/>
            <a:ext cx="3607717" cy="60893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Клеим детали мышки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716016" y="5517232"/>
            <a:ext cx="3970784" cy="60893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Рисуем мордочку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775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5442" y="959658"/>
            <a:ext cx="5016015" cy="37620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81509" y="946738"/>
            <a:ext cx="5076056" cy="3807042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457200" y="5348671"/>
            <a:ext cx="4038600" cy="777492"/>
          </a:xfrm>
        </p:spPr>
        <p:txBody>
          <a:bodyPr/>
          <a:lstStyle/>
          <a:p>
            <a:r>
              <a:rPr lang="ru-RU" dirty="0" smtClean="0"/>
              <a:t>Клеим усики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648200" y="5348671"/>
            <a:ext cx="4038600" cy="777492"/>
          </a:xfrm>
        </p:spPr>
        <p:txBody>
          <a:bodyPr/>
          <a:lstStyle/>
          <a:p>
            <a:r>
              <a:rPr lang="ru-RU" dirty="0" smtClean="0"/>
              <a:t>Клеим хвостик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942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444" y="977659"/>
            <a:ext cx="5160031" cy="38700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98015" y="950655"/>
            <a:ext cx="5160032" cy="392403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492686"/>
            <a:ext cx="4038600" cy="110466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Приклеиваем  скотчем </a:t>
            </a:r>
            <a:r>
              <a:rPr lang="ru-RU" dirty="0" smtClean="0"/>
              <a:t>палочку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5564694"/>
            <a:ext cx="4038600" cy="56146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Клеим </a:t>
            </a:r>
            <a:r>
              <a:rPr lang="ru-RU" dirty="0" smtClean="0"/>
              <a:t>коробочку «сыр»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6922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1696" y="985914"/>
            <a:ext cx="5226056" cy="39195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62759" y="985914"/>
            <a:ext cx="5226056" cy="3919542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5558713"/>
            <a:ext cx="4038600" cy="567450"/>
          </a:xfrm>
        </p:spPr>
        <p:txBody>
          <a:bodyPr/>
          <a:lstStyle/>
          <a:p>
            <a:r>
              <a:rPr lang="ru-RU" dirty="0" smtClean="0"/>
              <a:t>Вставляем палочку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5558712"/>
            <a:ext cx="4038600" cy="1038639"/>
          </a:xfrm>
        </p:spPr>
        <p:txBody>
          <a:bodyPr/>
          <a:lstStyle/>
          <a:p>
            <a:r>
              <a:rPr lang="ru-RU" dirty="0" smtClean="0"/>
              <a:t>Мышка готова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6259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64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Мастер-класс «Мышка в сыре»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Творческая мастерская «</dc:title>
  <dc:creator>лара-иван</dc:creator>
  <cp:lastModifiedBy>лара-иван</cp:lastModifiedBy>
  <cp:revision>32</cp:revision>
  <dcterms:created xsi:type="dcterms:W3CDTF">2015-01-08T16:04:23Z</dcterms:created>
  <dcterms:modified xsi:type="dcterms:W3CDTF">2015-03-11T17:07:33Z</dcterms:modified>
</cp:coreProperties>
</file>