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2" r:id="rId1"/>
  </p:sldMasterIdLst>
  <p:sldIdLst>
    <p:sldId id="259" r:id="rId2"/>
    <p:sldId id="257" r:id="rId3"/>
    <p:sldId id="256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27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0457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993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8273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768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87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3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5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8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8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77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4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3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33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43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9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  <p:sldLayoutId id="2147484115" r:id="rId13"/>
    <p:sldLayoutId id="2147484116" r:id="rId14"/>
    <p:sldLayoutId id="2147484117" r:id="rId15"/>
    <p:sldLayoutId id="21474841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ctory.mil.ru/lib/art/04/004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-pesni.golosa.info/ww2/placat/smert.jpg" TargetMode="External"/><Relationship Id="rId3" Type="http://schemas.openxmlformats.org/officeDocument/2006/relationships/image" Target="../media/image4.jpeg"/><Relationship Id="rId7" Type="http://schemas.openxmlformats.org/officeDocument/2006/relationships/image" Target="http://www.a-pesni.golosa.info/ww2/placat/otomsti.jpg" TargetMode="External"/><Relationship Id="rId2" Type="http://schemas.openxmlformats.org/officeDocument/2006/relationships/hyperlink" Target="http://www.a-pesni.golosa.info/ww2/placat/jazdu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a-pesni.golosa.info/ww2/placat/otomsti.jpg" TargetMode="External"/><Relationship Id="rId10" Type="http://schemas.openxmlformats.org/officeDocument/2006/relationships/image" Target="http://www.a-pesni.golosa.info/ww2/placat/smert.jpg" TargetMode="External"/><Relationship Id="rId4" Type="http://schemas.openxmlformats.org/officeDocument/2006/relationships/image" Target="http://www.a-pesni.golosa.info/ww2/placat/jazdu.jpg" TargetMode="Externa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http://www.cirota.ru/forum/images/11/11188.jpeg" TargetMode="External"/><Relationship Id="rId7" Type="http://schemas.openxmlformats.org/officeDocument/2006/relationships/image" Target="http://belostokskaya.ru/i/%D0%9E%D0%B1%D0%BE%D1%80%D0%BE%D0%BD%D0%B0%20%D0%A1%D0%B5%D0%B2%D0%B0%D1%81%D1%82%D0%BE%D0%BF%D0%BE%D0%BB%D1%8F.%20%D0%90.%D0%94%D0%B5%D0%B9%D0%BD%D0%B5%D0%BA%D0%B0.1942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belostokskaya.ru/i/%D0%9E%D0%B1%D0%BE%D1%80%D0%BE%D0%BD%D0%B0%20%D0%A1%D0%B5%D0%B2%D0%B0%D1%81%D1%82%D0%BE%D0%BF%D0%BE%D0%BB%D1%8F.%20%D0%90.%D0%94%D0%B5%D0%B9%D0%BD%D0%B5%D0%BA%D0%B0.1942.jpg" TargetMode="External"/><Relationship Id="rId10" Type="http://schemas.openxmlformats.org/officeDocument/2006/relationships/image" Target="../media/image11.jpeg"/><Relationship Id="rId4" Type="http://schemas.openxmlformats.org/officeDocument/2006/relationships/image" Target="../media/image8.png"/><Relationship Id="rId9" Type="http://schemas.openxmlformats.org/officeDocument/2006/relationships/image" Target="http://aeiou11.narod.ru/apofeoz/images/gerasimov_maty_partizana_1943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8460432" cy="944528"/>
          </a:xfrm>
        </p:spPr>
        <p:txBody>
          <a:bodyPr/>
          <a:lstStyle/>
          <a:p>
            <a:pPr algn="ctr"/>
            <a:r>
              <a:rPr lang="ru-RU" sz="4400" b="1" u="sng" dirty="0">
                <a:solidFill>
                  <a:srgbClr val="92D050"/>
                </a:solidFill>
              </a:rPr>
              <a:t>Художник и </a:t>
            </a:r>
            <a:r>
              <a:rPr lang="ru-RU" sz="4400" b="1" u="sng" dirty="0" smtClean="0">
                <a:solidFill>
                  <a:srgbClr val="92D050"/>
                </a:solidFill>
              </a:rPr>
              <a:t>война</a:t>
            </a:r>
            <a:endParaRPr lang="ru-RU" b="1" u="sng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2052925"/>
            <a:ext cx="7776748" cy="404037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dirty="0" smtClean="0"/>
              <a:t>презентация для муниципального этапа олимпиады школьников по изобразительному искусству в 2014-2015 учебном году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ученицы 7 класса «Волосовской СОШ №2» </a:t>
            </a:r>
            <a:br>
              <a:rPr lang="ru-RU" dirty="0" smtClean="0"/>
            </a:br>
            <a:r>
              <a:rPr lang="ru-RU" sz="2600" b="1" i="1" dirty="0"/>
              <a:t>Алексеевой Дарьи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учитель ИЗО «Волосовской СОШ №2»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2600" b="1" i="1" dirty="0" smtClean="0"/>
              <a:t>Пронина Т.А.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8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160590"/>
            <a:ext cx="7200799" cy="388077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alt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старой в плену,</a:t>
            </a:r>
          </a:p>
          <a:p>
            <a:pPr>
              <a:buNone/>
              <a:defRPr/>
            </a:pP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alt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зная к себе снисхожденья,</a:t>
            </a:r>
          </a:p>
          <a:p>
            <a:pPr>
              <a:buNone/>
              <a:defRPr/>
            </a:pP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 </a:t>
            </a:r>
            <a:r>
              <a:rPr lang="ru-RU" alt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</a:t>
            </a: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войну,</a:t>
            </a:r>
          </a:p>
          <a:p>
            <a:pPr>
              <a:buNone/>
              <a:defRPr/>
            </a:pP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Живую </a:t>
            </a:r>
            <a:r>
              <a:rPr lang="ru-RU" alt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картину </a:t>
            </a:r>
            <a:r>
              <a:rPr lang="ru-RU" alt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сраженья…</a:t>
            </a:r>
          </a:p>
          <a:p>
            <a:pPr>
              <a:buNone/>
              <a:defRPr/>
            </a:pPr>
            <a:endParaRPr lang="ru-RU" sz="2800" b="1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  <a:defRPr/>
            </a:pP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Михаил Дудин</a:t>
            </a:r>
            <a:endParaRPr lang="ru-RU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0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717032"/>
            <a:ext cx="7665998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Picture 4" descr="ВОВ 0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4" t="2901" r="27975" b="8636"/>
          <a:stretch>
            <a:fillRect/>
          </a:stretch>
        </p:blipFill>
        <p:spPr bwMode="auto">
          <a:xfrm>
            <a:off x="6301347" y="883316"/>
            <a:ext cx="2502940" cy="49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14312" y="5973588"/>
            <a:ext cx="2417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dirty="0">
                <a:latin typeface="Times New Roman" panose="02020603050405020304" pitchFamily="18" charset="0"/>
              </a:rPr>
              <a:t>«Александр Невский» </a:t>
            </a:r>
            <a:endParaRPr lang="ru-RU" altLang="ru-RU" sz="1400" dirty="0" smtClean="0">
              <a:latin typeface="Times New Roman" panose="02020603050405020304" pitchFamily="18" charset="0"/>
            </a:endParaRPr>
          </a:p>
          <a:p>
            <a:r>
              <a:rPr lang="ru-RU" altLang="ru-RU" sz="1400" dirty="0" smtClean="0">
                <a:latin typeface="Times New Roman" panose="02020603050405020304" pitchFamily="18" charset="0"/>
              </a:rPr>
              <a:t>П.Д. Корин</a:t>
            </a:r>
            <a:endParaRPr lang="ru-RU" sz="1400" dirty="0"/>
          </a:p>
        </p:txBody>
      </p:sp>
      <p:pic>
        <p:nvPicPr>
          <p:cNvPr id="7" name="Picture 4" descr="Картинка 1 из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74" y="883316"/>
            <a:ext cx="2556809" cy="500395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95593" y="5969272"/>
            <a:ext cx="2943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боев за Берлин </a:t>
            </a:r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Трайдуков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В.С. </a:t>
            </a:r>
            <a:r>
              <a:rPr lang="ru-RU" alt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Климашин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004" y="1484759"/>
            <a:ext cx="2274541" cy="338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24585" y="5130770"/>
            <a:ext cx="26093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Гвардии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майор Морозов.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И.А. Лукомский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95983"/>
            <a:ext cx="5861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ПОРТРЕТЫ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282881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Картинка 3 из 1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187" y="1310822"/>
            <a:ext cx="2822863" cy="406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6261520" y="5849972"/>
            <a:ext cx="2377256" cy="4333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А. Шмаринов</a:t>
            </a:r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Картинка 1 из 13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34" y="1269999"/>
            <a:ext cx="2910750" cy="4377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5849972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Шмаринов</a:t>
            </a:r>
          </a:p>
        </p:txBody>
      </p:sp>
      <p:pic>
        <p:nvPicPr>
          <p:cNvPr id="8" name="Picture 10" descr="Картинка 1 из 1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346" y="1382259"/>
            <a:ext cx="22764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02050" y="5278485"/>
            <a:ext cx="2175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В.Пинжук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8210873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ТЕМАТИЧЕСКИЕ, БАТАЛЬНЫЕ И ИСТОРИЧЕСКИЕ КАРТИНЫ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://www.cirota.ru/forum/images/11/11188.jpe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7027" y="4226237"/>
            <a:ext cx="3509462" cy="22315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507291" y="6460966"/>
            <a:ext cx="34191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Соколов-Скаля П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17397" y="866924"/>
            <a:ext cx="1728192" cy="24888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433516" y="3421667"/>
            <a:ext cx="25529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Пименов Ю.</a:t>
            </a:r>
          </a:p>
          <a:p>
            <a:pPr algn="r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«Сбитый фашистский самолет. </a:t>
            </a:r>
            <a:endParaRPr lang="ru-RU" alt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фронт.»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 descr="Картинка 16 из 177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334" y="4296295"/>
            <a:ext cx="4118192" cy="20876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67544" y="6387132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Дейнека А</a:t>
            </a:r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Оборона Севастополя»</a:t>
            </a:r>
            <a:r>
              <a:rPr lang="ru-RU" altLang="ru-RU" b="1" dirty="0"/>
              <a:t> </a:t>
            </a:r>
            <a:br>
              <a:rPr lang="ru-RU" altLang="ru-RU" b="1" dirty="0"/>
            </a:br>
            <a:endParaRPr lang="ru-RU" dirty="0"/>
          </a:p>
        </p:txBody>
      </p:sp>
      <p:pic>
        <p:nvPicPr>
          <p:cNvPr id="15" name="Picture 4" descr="http://aeiou11.narod.ru/apofeoz/images/gerasimov_maty_partizana_1943.jpg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423" y="1277378"/>
            <a:ext cx="2854806" cy="227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112463" y="3684952"/>
            <a:ext cx="28548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 С.</a:t>
            </a:r>
            <a:b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«Мать партизана»</a:t>
            </a:r>
            <a:b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 descr="5f04484aaf0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2334" y="1277378"/>
            <a:ext cx="2302898" cy="240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53243" y="3812019"/>
            <a:ext cx="28345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Неменский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Б. «Дыхание весны»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941168"/>
            <a:ext cx="6923778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Дарья 7 класс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Волосовская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№2»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7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194</TotalTime>
  <Words>117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Художник и война</vt:lpstr>
      <vt:lpstr>Презентация PowerPoint</vt:lpstr>
      <vt:lpstr>     </vt:lpstr>
      <vt:lpstr>ПЛАКАТЫ</vt:lpstr>
      <vt:lpstr>ТЕМАТИЧЕСКИЕ, БАТАЛЬНЫЕ И ИСТОРИЧЕСКИЕ КАРТИНЫ</vt:lpstr>
      <vt:lpstr>Алексеева Дарья 7 класс  «Волосовская СОШ №2»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24</cp:revision>
  <dcterms:created xsi:type="dcterms:W3CDTF">2015-03-03T12:23:34Z</dcterms:created>
  <dcterms:modified xsi:type="dcterms:W3CDTF">2015-03-06T13:15:27Z</dcterms:modified>
</cp:coreProperties>
</file>