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17"/>
  </p:notesMasterIdLst>
  <p:sldIdLst>
    <p:sldId id="272" r:id="rId2"/>
    <p:sldId id="268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6" r:id="rId13"/>
    <p:sldId id="265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768" autoAdjust="0"/>
  </p:normalViewPr>
  <p:slideViewPr>
    <p:cSldViewPr>
      <p:cViewPr varScale="1">
        <p:scale>
          <a:sx n="85" d="100"/>
          <a:sy n="85" d="100"/>
        </p:scale>
        <p:origin x="-11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94E25D-7952-4F5E-8518-15D87B0FBCD8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3FC77-592A-418F-92D3-1F900D47CD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487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332656"/>
            <a:ext cx="6777318" cy="2239088"/>
          </a:xfrm>
        </p:spPr>
        <p:txBody>
          <a:bodyPr/>
          <a:lstStyle/>
          <a:p>
            <a:r>
              <a:rPr lang="ru-RU" sz="4000" dirty="0" smtClean="0"/>
              <a:t>Исследовательская работа</a:t>
            </a:r>
            <a:br>
              <a:rPr lang="ru-RU" sz="4000" dirty="0" smtClean="0"/>
            </a:br>
            <a:r>
              <a:rPr lang="ru-RU" sz="4000" dirty="0" smtClean="0"/>
              <a:t>«Вспомним всех поименно»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428868"/>
            <a:ext cx="6872808" cy="4240492"/>
          </a:xfrm>
        </p:spPr>
        <p:txBody>
          <a:bodyPr/>
          <a:lstStyle/>
          <a:p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Выполнила </a:t>
            </a:r>
            <a:r>
              <a:rPr lang="ru-RU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ученица </a:t>
            </a:r>
            <a:r>
              <a:rPr lang="ru-RU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класса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Федина Е.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Руководитель: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Гиясова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Н.А.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г.Каменка 2015</a:t>
            </a:r>
          </a:p>
          <a:p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809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50484"/>
            <a:ext cx="8568951" cy="4730844"/>
          </a:xfrm>
        </p:spPr>
        <p:txBody>
          <a:bodyPr/>
          <a:lstStyle/>
          <a:p>
            <a:r>
              <a:rPr lang="ru-RU" dirty="0" smtClean="0"/>
              <a:t>                                После войны </a:t>
            </a:r>
            <a:r>
              <a:rPr lang="ru-RU" dirty="0" err="1" smtClean="0"/>
              <a:t>Камал</a:t>
            </a:r>
            <a:r>
              <a:rPr lang="ru-RU" dirty="0" smtClean="0"/>
              <a:t> встретил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будущую жену </a:t>
            </a:r>
            <a:r>
              <a:rPr lang="ru-RU" dirty="0" err="1" smtClean="0"/>
              <a:t>Щетинкину</a:t>
            </a:r>
            <a:r>
              <a:rPr lang="ru-RU" dirty="0" smtClean="0"/>
              <a:t>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Анну. У них родился сын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Валерий. А в 1954 году вся 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семья переехала в </a:t>
            </a:r>
            <a:r>
              <a:rPr lang="ru-RU" dirty="0" err="1" smtClean="0"/>
              <a:t>г.Каменку</a:t>
            </a:r>
            <a:r>
              <a:rPr lang="ru-RU" dirty="0" smtClean="0"/>
              <a:t>,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где родился второй сын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Александр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Послевоенные годы</a:t>
            </a:r>
            <a:endParaRPr lang="ru-RU" dirty="0"/>
          </a:p>
        </p:txBody>
      </p:sp>
      <p:pic>
        <p:nvPicPr>
          <p:cNvPr id="6147" name="Picture 3" descr="C:\Users\Администратор\Desktop\Рисунок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357298"/>
            <a:ext cx="3035300" cy="2341563"/>
          </a:xfrm>
          <a:prstGeom prst="rect">
            <a:avLst/>
          </a:prstGeom>
          <a:noFill/>
        </p:spPr>
      </p:pic>
      <p:pic>
        <p:nvPicPr>
          <p:cNvPr id="6148" name="Picture 4" descr="C:\Users\Администратор\Desktop\Рисунок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714752"/>
            <a:ext cx="3071834" cy="27332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720632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00640"/>
          </a:xfrm>
        </p:spPr>
        <p:txBody>
          <a:bodyPr/>
          <a:lstStyle/>
          <a:p>
            <a:pPr marL="137160" indent="0">
              <a:buNone/>
            </a:pPr>
            <a:r>
              <a:rPr lang="ru-RU" dirty="0" smtClean="0"/>
              <a:t> В Каменке был принят на работу продавцом продовольственного магазина, через четыре года был назначен заведующим магазином.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dirty="0" smtClean="0"/>
              <a:t>Послевоенные годы</a:t>
            </a:r>
            <a:endParaRPr lang="ru-RU" dirty="0"/>
          </a:p>
        </p:txBody>
      </p:sp>
      <p:pic>
        <p:nvPicPr>
          <p:cNvPr id="7170" name="Picture 2" descr="C:\Users\Администратор\Desktop\Рисунок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428868"/>
            <a:ext cx="4357718" cy="3786214"/>
          </a:xfrm>
          <a:prstGeom prst="rect">
            <a:avLst/>
          </a:prstGeom>
          <a:noFill/>
        </p:spPr>
      </p:pic>
      <p:pic>
        <p:nvPicPr>
          <p:cNvPr id="7171" name="Picture 3" descr="C:\Users\Администратор\Desktop\Рисунок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500306"/>
            <a:ext cx="4452469" cy="37862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699524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</a:t>
            </a:r>
            <a:r>
              <a:rPr lang="ru-RU" dirty="0" smtClean="0"/>
              <a:t> 1961 по 1980гг. трудился на Каменском хлебозаводе</a:t>
            </a:r>
            <a:endParaRPr lang="ru-RU" dirty="0"/>
          </a:p>
        </p:txBody>
      </p:sp>
      <p:pic>
        <p:nvPicPr>
          <p:cNvPr id="6146" name="Picture 2" descr="C:\Users\Администратор\Desktop\скан\img47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988840"/>
            <a:ext cx="8856984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9085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Администратор\Desktop\Рисунок1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571480"/>
            <a:ext cx="7643866" cy="52892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695279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9" name="Picture 3" descr="C:\Users\Администратор\Desktop\Рисунок1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42852"/>
            <a:ext cx="7858180" cy="63661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29687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116632"/>
            <a:ext cx="9036496" cy="2160240"/>
          </a:xfrm>
        </p:spPr>
        <p:txBody>
          <a:bodyPr/>
          <a:lstStyle/>
          <a:p>
            <a:r>
              <a:rPr lang="ru-RU" sz="2400" dirty="0" smtClean="0"/>
              <a:t>Сейчас </a:t>
            </a:r>
            <a:r>
              <a:rPr lang="ru-RU" sz="2400" dirty="0" err="1" smtClean="0"/>
              <a:t>Гиясова</a:t>
            </a:r>
            <a:r>
              <a:rPr lang="ru-RU" sz="2400" dirty="0" smtClean="0"/>
              <a:t> </a:t>
            </a:r>
            <a:r>
              <a:rPr lang="ru-RU" sz="2400" dirty="0" err="1" smtClean="0"/>
              <a:t>Камала</a:t>
            </a:r>
            <a:r>
              <a:rPr lang="ru-RU" sz="2400" dirty="0" smtClean="0"/>
              <a:t>  нет в живых,</a:t>
            </a:r>
            <a:r>
              <a:rPr lang="en-US" sz="2400" dirty="0" smtClean="0"/>
              <a:t> </a:t>
            </a:r>
            <a:r>
              <a:rPr lang="ru-RU" sz="2400" dirty="0" smtClean="0"/>
              <a:t>но  в наших сердцах по-прежнему живёт  память о нём и о тех, кто жертвовал своей жизнью ради жизни на земле.</a:t>
            </a:r>
            <a:br>
              <a:rPr lang="ru-RU" sz="2400" dirty="0" smtClean="0"/>
            </a:br>
            <a:r>
              <a:rPr lang="ru-RU" sz="2400" dirty="0" smtClean="0"/>
              <a:t>Благодаря ему и всем, кто участвовал в этой страшной войне, мы живём и созидаем.</a:t>
            </a:r>
            <a:br>
              <a:rPr lang="ru-RU" sz="2400" dirty="0" smtClean="0"/>
            </a:br>
            <a:r>
              <a:rPr lang="ru-RU" sz="2400" dirty="0" smtClean="0"/>
              <a:t>Слава ветеранам войны!</a:t>
            </a:r>
            <a:endParaRPr lang="ru-RU" sz="2400" dirty="0"/>
          </a:p>
        </p:txBody>
      </p:sp>
      <p:pic>
        <p:nvPicPr>
          <p:cNvPr id="10242" name="Picture 2" descr="C:\Users\Администратор\Desktop\Рисунок1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2500306"/>
            <a:ext cx="7556564" cy="37782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88673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404664"/>
            <a:ext cx="6777318" cy="4273511"/>
          </a:xfrm>
        </p:spPr>
        <p:txBody>
          <a:bodyPr/>
          <a:lstStyle/>
          <a:p>
            <a:r>
              <a:rPr lang="ru-RU" dirty="0" err="1" smtClean="0"/>
              <a:t>Гиясов</a:t>
            </a:r>
            <a:r>
              <a:rPr lang="ru-RU" dirty="0" smtClean="0"/>
              <a:t> </a:t>
            </a:r>
            <a:r>
              <a:rPr lang="ru-RU" dirty="0" err="1" smtClean="0"/>
              <a:t>Камал</a:t>
            </a:r>
            <a:r>
              <a:rPr lang="ru-RU" dirty="0" smtClean="0"/>
              <a:t> – участник Великой Отечественной</a:t>
            </a:r>
            <a:br>
              <a:rPr lang="ru-RU" dirty="0" smtClean="0"/>
            </a:br>
            <a:r>
              <a:rPr lang="ru-RU" dirty="0" smtClean="0"/>
              <a:t>войны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8116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484784"/>
            <a:ext cx="3491880" cy="3888432"/>
          </a:xfrm>
        </p:spPr>
        <p:txBody>
          <a:bodyPr>
            <a:normAutofit/>
          </a:bodyPr>
          <a:lstStyle/>
          <a:p>
            <a:r>
              <a:rPr lang="ru-RU" dirty="0" smtClean="0"/>
              <a:t> Родился в 1920 году в      </a:t>
            </a:r>
            <a:r>
              <a:rPr lang="ru-RU" dirty="0" err="1" smtClean="0"/>
              <a:t>г.Наманган,Узбекской</a:t>
            </a:r>
            <a:r>
              <a:rPr lang="ru-RU" dirty="0" smtClean="0"/>
              <a:t> ССР</a:t>
            </a:r>
          </a:p>
          <a:p>
            <a:r>
              <a:rPr lang="ru-RU" dirty="0" smtClean="0"/>
              <a:t>Узбек</a:t>
            </a:r>
          </a:p>
          <a:p>
            <a:r>
              <a:rPr lang="ru-RU" dirty="0" smtClean="0"/>
              <a:t>Окончил 8классов в 1937 году в </a:t>
            </a:r>
            <a:r>
              <a:rPr lang="ru-RU" dirty="0" err="1" smtClean="0"/>
              <a:t>г.Наманган</a:t>
            </a:r>
            <a:endParaRPr lang="ru-RU" dirty="0" smtClean="0"/>
          </a:p>
          <a:p>
            <a:r>
              <a:rPr lang="ru-RU" dirty="0" smtClean="0"/>
              <a:t>Гражданская специальность: продавец</a:t>
            </a:r>
          </a:p>
          <a:p>
            <a:r>
              <a:rPr lang="ru-RU" dirty="0" smtClean="0"/>
              <a:t>беспартийный</a:t>
            </a:r>
          </a:p>
        </p:txBody>
      </p:sp>
      <p:pic>
        <p:nvPicPr>
          <p:cNvPr id="1026" name="Picture 2" descr="C:\Users\Администратор\Desktop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642918"/>
            <a:ext cx="4214842" cy="57218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288986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r>
              <a:rPr lang="ru-RU" dirty="0" smtClean="0"/>
              <a:t>Призван в армию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94121" y="2647176"/>
            <a:ext cx="489654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В октябре 1940 года  комиссией Наманганского городского военного комиссариата Андижанской области был признан годным к строевой службе</a:t>
            </a:r>
            <a:endParaRPr lang="ru-RU" sz="28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Администратор\Desktop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142984"/>
            <a:ext cx="3929090" cy="2764069"/>
          </a:xfrm>
          <a:prstGeom prst="rect">
            <a:avLst/>
          </a:prstGeom>
          <a:noFill/>
        </p:spPr>
      </p:pic>
      <p:pic>
        <p:nvPicPr>
          <p:cNvPr id="2051" name="Picture 3" descr="C:\Users\Администратор\Desktop\Рисунок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3929066"/>
            <a:ext cx="4000528" cy="27515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56906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42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7 ноября 1940 года принял военную присягу при 445 линейном батальоне связи</a:t>
            </a:r>
            <a:endParaRPr lang="ru-RU" dirty="0"/>
          </a:p>
        </p:txBody>
      </p:sp>
      <p:pic>
        <p:nvPicPr>
          <p:cNvPr id="3074" name="Picture 2" descr="C:\Users\Администратор\Desktop\Рисунок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14612" y="2643182"/>
            <a:ext cx="3863524" cy="40005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4678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 1941  по 1945 </a:t>
            </a:r>
            <a:r>
              <a:rPr lang="ru-RU" dirty="0" err="1" smtClean="0"/>
              <a:t>гг</a:t>
            </a:r>
            <a:r>
              <a:rPr lang="ru-RU" dirty="0" smtClean="0"/>
              <a:t> служил рядовым в 445 батальоне связи линейным надсмотрщиком на 1-ом и 2-ом Белорусском фронтах. </a:t>
            </a:r>
          </a:p>
          <a:p>
            <a:r>
              <a:rPr lang="ru-RU" dirty="0" smtClean="0"/>
              <a:t>В боях проявил себя дисциплинированным, исполнительным, требовательным к себе воином.</a:t>
            </a:r>
          </a:p>
          <a:p>
            <a:r>
              <a:rPr lang="ru-RU" dirty="0" smtClean="0"/>
              <a:t>Сомнений в преданности Родине не вызывал.    </a:t>
            </a:r>
          </a:p>
          <a:p>
            <a:r>
              <a:rPr lang="ru-RU" dirty="0" smtClean="0"/>
              <a:t>С </a:t>
            </a:r>
            <a:r>
              <a:rPr lang="ru-RU" dirty="0"/>
              <a:t>боями продвигался </a:t>
            </a:r>
            <a:r>
              <a:rPr lang="ru-RU" dirty="0" smtClean="0"/>
              <a:t> </a:t>
            </a:r>
            <a:r>
              <a:rPr lang="ru-RU" dirty="0"/>
              <a:t>все дальше и </a:t>
            </a:r>
            <a:r>
              <a:rPr lang="ru-RU" dirty="0" smtClean="0"/>
              <a:t>дальше </a:t>
            </a:r>
            <a:r>
              <a:rPr lang="ru-RU" dirty="0"/>
              <a:t>на запад и закончил войну в </a:t>
            </a:r>
            <a:r>
              <a:rPr lang="ru-RU" dirty="0" smtClean="0"/>
              <a:t> Берлине.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 боевой характеристики: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3790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ru-RU" dirty="0" smtClean="0"/>
              <a:t>                                                                                    </a:t>
            </a:r>
          </a:p>
          <a:p>
            <a:pPr marL="13716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            </a:t>
            </a: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1143000"/>
          </a:xfrm>
        </p:spPr>
        <p:txBody>
          <a:bodyPr/>
          <a:lstStyle/>
          <a:p>
            <a:r>
              <a:rPr lang="ru-RU" dirty="0" smtClean="0"/>
              <a:t>Награды: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275856" y="1916832"/>
            <a:ext cx="53285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15 февраля 1943года награжден орденом «Славы  </a:t>
            </a:r>
            <a:r>
              <a:rPr lang="en-US" dirty="0" smtClean="0"/>
              <a:t>III</a:t>
            </a:r>
            <a:r>
              <a:rPr lang="ru-RU" dirty="0" smtClean="0"/>
              <a:t>-ей степени. В 1946 году медалями «За победу над Германией», «За взятие Берлина»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11960" y="3356992"/>
            <a:ext cx="1728192" cy="249846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40152" y="3331716"/>
            <a:ext cx="1371600" cy="252374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86352" y="3356992"/>
            <a:ext cx="958056" cy="2498468"/>
          </a:xfrm>
          <a:prstGeom prst="rect">
            <a:avLst/>
          </a:prstGeom>
        </p:spPr>
      </p:pic>
      <p:pic>
        <p:nvPicPr>
          <p:cNvPr id="4098" name="Picture 2" descr="C:\Users\Администратор\Desktop\Рисунок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2214554"/>
            <a:ext cx="2857520" cy="41026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76409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96752"/>
            <a:ext cx="7128793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3895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Фотографии военных лет</a:t>
            </a:r>
            <a:endParaRPr lang="ru-RU" dirty="0"/>
          </a:p>
        </p:txBody>
      </p:sp>
      <p:pic>
        <p:nvPicPr>
          <p:cNvPr id="5122" name="Picture 2" descr="C:\Users\Администратор\Desktop\Рисунок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2000240"/>
            <a:ext cx="3071834" cy="4470665"/>
          </a:xfrm>
          <a:prstGeom prst="rect">
            <a:avLst/>
          </a:prstGeom>
          <a:noFill/>
        </p:spPr>
      </p:pic>
      <p:pic>
        <p:nvPicPr>
          <p:cNvPr id="5123" name="Picture 3" descr="C:\Users\Администратор\Desktop\Рисунок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071678"/>
            <a:ext cx="3786214" cy="43984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7757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379</TotalTime>
  <Words>268</Words>
  <Application>Microsoft Office PowerPoint</Application>
  <PresentationFormat>Экран (4:3)</PresentationFormat>
  <Paragraphs>38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Твердый переплет</vt:lpstr>
      <vt:lpstr>Исследовательская работа «Вспомним всех поименно»</vt:lpstr>
      <vt:lpstr>Гиясов Камал – участник Великой Отечественной войны</vt:lpstr>
      <vt:lpstr>Слайд 3</vt:lpstr>
      <vt:lpstr>Призван в армию</vt:lpstr>
      <vt:lpstr>7 ноября 1940 года принял военную присягу при 445 линейном батальоне связи</vt:lpstr>
      <vt:lpstr>Из боевой характеристики:</vt:lpstr>
      <vt:lpstr>Награды:</vt:lpstr>
      <vt:lpstr>Слайд 8</vt:lpstr>
      <vt:lpstr>Фотографии военных лет</vt:lpstr>
      <vt:lpstr>Послевоенные годы</vt:lpstr>
      <vt:lpstr>Послевоенные годы</vt:lpstr>
      <vt:lpstr>С 1961 по 1980гг. трудился на Каменском хлебозаводе</vt:lpstr>
      <vt:lpstr>Слайд 13</vt:lpstr>
      <vt:lpstr>Слайд 14</vt:lpstr>
      <vt:lpstr>Сейчас Гиясова Камала  нет в живых, но  в наших сердцах по-прежнему живёт  память о нём и о тех, кто жертвовал своей жизнью ради жизни на земле. Благодаря ему и всем, кто участвовал в этой страшной войне, мы живём и созидаем. Слава ветеранам войны!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Гиясов Камал</dc:title>
  <dc:creator>Администратор</dc:creator>
  <cp:lastModifiedBy>User</cp:lastModifiedBy>
  <cp:revision>35</cp:revision>
  <dcterms:created xsi:type="dcterms:W3CDTF">2014-05-03T12:13:35Z</dcterms:created>
  <dcterms:modified xsi:type="dcterms:W3CDTF">2015-03-12T10:47:12Z</dcterms:modified>
</cp:coreProperties>
</file>