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4660"/>
  </p:normalViewPr>
  <p:slideViewPr>
    <p:cSldViewPr>
      <p:cViewPr varScale="1">
        <p:scale>
          <a:sx n="111" d="100"/>
          <a:sy n="111" d="100"/>
        </p:scale>
        <p:origin x="-17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E7F4A34-A745-4146-A99E-A9BAC21A5ED3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33C0525-9928-4113-BF62-DD8EE49FB0E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581128"/>
            <a:ext cx="1904256" cy="62292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sym typeface="Wingdings" panose="05000000000000000000" pitchFamily="2" charset="2"/>
              </a:rPr>
              <a:t>    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212976"/>
            <a:ext cx="6629400" cy="12192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environmental problems and solutions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568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 you for your </a:t>
            </a:r>
            <a:r>
              <a:rPr lang="en-US" dirty="0" smtClean="0"/>
              <a:t>attention.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4128" y="5877272"/>
            <a:ext cx="3322712" cy="884311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Kirillova</a:t>
            </a:r>
            <a:r>
              <a:rPr lang="en-US" dirty="0" smtClean="0"/>
              <a:t> </a:t>
            </a:r>
            <a:r>
              <a:rPr lang="en-US" dirty="0" err="1" smtClean="0"/>
              <a:t>Lidiya</a:t>
            </a:r>
            <a:endParaRPr lang="en-US" dirty="0" smtClean="0"/>
          </a:p>
          <a:p>
            <a:r>
              <a:rPr lang="ru-RU" dirty="0"/>
              <a:t>8</a:t>
            </a:r>
            <a:r>
              <a:rPr lang="en-US" dirty="0" smtClean="0"/>
              <a:t> </a:t>
            </a:r>
            <a:r>
              <a:rPr lang="ru-RU" dirty="0" smtClean="0"/>
              <a:t>«Г»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42153"/>
            <a:ext cx="7524328" cy="424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75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96944" cy="1080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Nowadays environmental problems are the most important for the society.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034381"/>
            <a:ext cx="5715000" cy="3810000"/>
          </a:xfrm>
        </p:spPr>
      </p:pic>
    </p:spTree>
    <p:extLst>
      <p:ext uri="{BB962C8B-B14F-4D97-AF65-F5344CB8AC3E}">
        <p14:creationId xmlns:p14="http://schemas.microsoft.com/office/powerpoint/2010/main" val="7823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828" y="1916832"/>
            <a:ext cx="6560344" cy="4209331"/>
          </a:xfrm>
        </p:spPr>
      </p:pic>
    </p:spTree>
    <p:extLst>
      <p:ext uri="{BB962C8B-B14F-4D97-AF65-F5344CB8AC3E}">
        <p14:creationId xmlns:p14="http://schemas.microsoft.com/office/powerpoint/2010/main" val="342578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1916831"/>
            <a:ext cx="6350000" cy="4130749"/>
          </a:xfrm>
        </p:spPr>
      </p:pic>
    </p:spTree>
    <p:extLst>
      <p:ext uri="{BB962C8B-B14F-4D97-AF65-F5344CB8AC3E}">
        <p14:creationId xmlns:p14="http://schemas.microsoft.com/office/powerpoint/2010/main" val="7774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578" y="2105819"/>
            <a:ext cx="4896693" cy="4019674"/>
          </a:xfrm>
        </p:spPr>
      </p:pic>
    </p:spTree>
    <p:extLst>
      <p:ext uri="{BB962C8B-B14F-4D97-AF65-F5344CB8AC3E}">
        <p14:creationId xmlns:p14="http://schemas.microsoft.com/office/powerpoint/2010/main" val="9040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Damage  nature.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291" y="1916832"/>
            <a:ext cx="5831417" cy="4209331"/>
          </a:xfrm>
        </p:spPr>
      </p:pic>
    </p:spTree>
    <p:extLst>
      <p:ext uri="{BB962C8B-B14F-4D97-AF65-F5344CB8AC3E}">
        <p14:creationId xmlns:p14="http://schemas.microsoft.com/office/powerpoint/2010/main" val="48327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and more people suffer </a:t>
            </a:r>
            <a:r>
              <a:rPr lang="en-US" dirty="0"/>
              <a:t>from </a:t>
            </a:r>
            <a:r>
              <a:rPr lang="en-US" dirty="0" smtClean="0"/>
              <a:t>different diseases.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172494"/>
            <a:ext cx="4968552" cy="3560762"/>
          </a:xfrm>
        </p:spPr>
      </p:pic>
    </p:spTree>
    <p:extLst>
      <p:ext uri="{BB962C8B-B14F-4D97-AF65-F5344CB8AC3E}">
        <p14:creationId xmlns:p14="http://schemas.microsoft.com/office/powerpoint/2010/main" val="36861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Organization </a:t>
            </a:r>
            <a:r>
              <a:rPr lang="en-US" dirty="0"/>
              <a:t>of environmentally friendly </a:t>
            </a:r>
            <a:r>
              <a:rPr lang="en-US" dirty="0" smtClean="0"/>
              <a:t>production.</a:t>
            </a:r>
          </a:p>
          <a:p>
            <a:endParaRPr lang="en-US" dirty="0" smtClean="0"/>
          </a:p>
          <a:p>
            <a:r>
              <a:rPr lang="en-US" dirty="0" smtClean="0"/>
              <a:t>2</a:t>
            </a:r>
            <a:r>
              <a:rPr lang="en-US" dirty="0"/>
              <a:t>. </a:t>
            </a:r>
            <a:r>
              <a:rPr lang="en-US" dirty="0" smtClean="0"/>
              <a:t>Preservation </a:t>
            </a:r>
            <a:r>
              <a:rPr lang="en-US" dirty="0"/>
              <a:t>and protection of the natural </a:t>
            </a:r>
            <a:r>
              <a:rPr lang="en-US" dirty="0" smtClean="0"/>
              <a:t>environment.</a:t>
            </a:r>
          </a:p>
          <a:p>
            <a:endParaRPr lang="en-US" dirty="0" smtClean="0"/>
          </a:p>
          <a:p>
            <a:r>
              <a:rPr lang="en-US" dirty="0" smtClean="0"/>
              <a:t>3</a:t>
            </a:r>
            <a:r>
              <a:rPr lang="en-US" dirty="0"/>
              <a:t>. </a:t>
            </a:r>
            <a:r>
              <a:rPr lang="en-US" dirty="0" smtClean="0"/>
              <a:t>Preservation </a:t>
            </a:r>
            <a:r>
              <a:rPr lang="en-US" dirty="0"/>
              <a:t>and protection of the natural </a:t>
            </a:r>
            <a:r>
              <a:rPr lang="en-US" dirty="0" smtClean="0"/>
              <a:t>environment.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970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24944"/>
            <a:ext cx="8260672" cy="194421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earth is our home and we </a:t>
            </a:r>
            <a:r>
              <a:rPr lang="en-US" dirty="0" err="1" smtClean="0">
                <a:solidFill>
                  <a:schemeClr val="tx1"/>
                </a:solidFill>
              </a:rPr>
              <a:t>shoud</a:t>
            </a:r>
            <a:r>
              <a:rPr lang="en-US" dirty="0" smtClean="0">
                <a:solidFill>
                  <a:schemeClr val="tx1"/>
                </a:solidFill>
              </a:rPr>
              <a:t> protect and save it for ourselves and future generation.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26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75</TotalTime>
  <Words>94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Аптека</vt:lpstr>
      <vt:lpstr>The environmental problems and solutions </vt:lpstr>
      <vt:lpstr>Nowadays environmental problems are the most important for the society.</vt:lpstr>
      <vt:lpstr>Air</vt:lpstr>
      <vt:lpstr>Land</vt:lpstr>
      <vt:lpstr>water</vt:lpstr>
      <vt:lpstr>Damage  nature.</vt:lpstr>
      <vt:lpstr>More and more people suffer from different diseases.</vt:lpstr>
      <vt:lpstr>Solutions.</vt:lpstr>
      <vt:lpstr>The earth is our home and we shoud protect and save it for ourselves and future generation.</vt:lpstr>
      <vt:lpstr>thank you for your attention.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environmental problems and solutions</dc:title>
  <dc:creator>user</dc:creator>
  <cp:lastModifiedBy>user</cp:lastModifiedBy>
  <cp:revision>7</cp:revision>
  <dcterms:created xsi:type="dcterms:W3CDTF">2015-01-27T16:07:58Z</dcterms:created>
  <dcterms:modified xsi:type="dcterms:W3CDTF">2015-01-27T17:23:15Z</dcterms:modified>
</cp:coreProperties>
</file>