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notesMasterIdLst>
    <p:notesMasterId r:id="rId19"/>
  </p:notesMasterIdLst>
  <p:handoutMasterIdLst>
    <p:handoutMasterId r:id="rId20"/>
  </p:handoutMasterIdLst>
  <p:sldIdLst>
    <p:sldId id="295" r:id="rId2"/>
    <p:sldId id="292" r:id="rId3"/>
    <p:sldId id="289" r:id="rId4"/>
    <p:sldId id="257" r:id="rId5"/>
    <p:sldId id="286" r:id="rId6"/>
    <p:sldId id="258" r:id="rId7"/>
    <p:sldId id="259" r:id="rId8"/>
    <p:sldId id="290" r:id="rId9"/>
    <p:sldId id="260" r:id="rId10"/>
    <p:sldId id="287" r:id="rId11"/>
    <p:sldId id="288" r:id="rId12"/>
    <p:sldId id="261" r:id="rId13"/>
    <p:sldId id="262" r:id="rId14"/>
    <p:sldId id="267" r:id="rId15"/>
    <p:sldId id="268" r:id="rId16"/>
    <p:sldId id="293" r:id="rId17"/>
    <p:sldId id="294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58D"/>
    <a:srgbClr val="808080"/>
    <a:srgbClr val="FCFCFC"/>
    <a:srgbClr val="E8E8E8"/>
    <a:srgbClr val="FFD84B"/>
    <a:srgbClr val="FFFFFF"/>
    <a:srgbClr val="CC33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3366" autoAdjust="0"/>
  </p:normalViewPr>
  <p:slideViewPr>
    <p:cSldViewPr>
      <p:cViewPr varScale="1">
        <p:scale>
          <a:sx n="103" d="100"/>
          <a:sy n="103" d="100"/>
        </p:scale>
        <p:origin x="-21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1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2D63A636-0AD5-4FA9-90F8-23925A712E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535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A1193E2C-BFB7-480E-8022-EB97D53F47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7132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C57FE97-DA83-408E-A45F-E0BBA4DC2A7F}" type="slidenum">
              <a:rPr lang="en-US" smtClean="0"/>
              <a:pPr eaLnBrk="1" hangingPunct="1"/>
              <a:t>9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/>
              <a:t>Content Layouts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email">
              <a:alphaModFix amt="43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A715590F-FF22-44A6-8093-E7E5F7A90F3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617B13C-697A-401B-89B1-052969B114E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69328E51-8959-4560-B890-752D64B6CA5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DF4611A-0BC3-4655-A00D-0E42FEC7BFA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pPr>
              <a:defRPr/>
            </a:pPr>
            <a:fld id="{60760334-4FF0-4796-ACB2-4BC951E5FF5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7D7B0C6-846A-4DC0-BA6D-501B37CCF87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39149C5-F17E-4E6C-AEA4-D7E5AEA2614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F6E26B3-360D-4E22-BA65-C91FC25A813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41835A1-24B4-459C-824C-323516EFBB4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167F102-3A4F-4A60-8CB6-5B2FEECD1B7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E0B2F1D-F632-4B05-872F-8742F3BA83A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email">
              <a:alphaModFix amt="43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42D41F22-7F89-4334-9965-7A080CCDEA4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395288" y="1484313"/>
            <a:ext cx="5535612" cy="2157412"/>
          </a:xfrm>
        </p:spPr>
        <p:txBody>
          <a:bodyPr/>
          <a:lstStyle/>
          <a:p>
            <a:pPr algn="ctr"/>
            <a:r>
              <a:rPr lang="ru-RU" sz="4400" dirty="0" smtClean="0"/>
              <a:t>Олимпийцы </a:t>
            </a:r>
            <a:br>
              <a:rPr lang="ru-RU" sz="4400" dirty="0" smtClean="0"/>
            </a:br>
            <a:r>
              <a:rPr lang="ru-RU" sz="4400" dirty="0" smtClean="0"/>
              <a:t>Республики Коми</a:t>
            </a:r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58315">
            <a:off x="508668" y="4400855"/>
            <a:ext cx="2931773" cy="195451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81329">
            <a:off x="5842820" y="3677433"/>
            <a:ext cx="2743200" cy="22098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1095375" y="352425"/>
            <a:ext cx="55641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spd="slow" advClick="0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0" y="260350"/>
            <a:ext cx="10009188" cy="165576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Сухоруков Александр</a:t>
            </a:r>
            <a:br>
              <a:rPr lang="ru-RU" dirty="0" smtClean="0"/>
            </a:br>
            <a:r>
              <a:rPr lang="ru-RU" dirty="0" smtClean="0"/>
              <a:t>Николаевич </a:t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357298"/>
            <a:ext cx="3456384" cy="4195485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1267" name="Объект 3"/>
          <p:cNvSpPr>
            <a:spLocks noGrp="1"/>
          </p:cNvSpPr>
          <p:nvPr>
            <p:ph sz="half" idx="2"/>
          </p:nvPr>
        </p:nvSpPr>
        <p:spPr>
          <a:xfrm>
            <a:off x="3643307" y="1571612"/>
            <a:ext cx="4500594" cy="528638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</a:rPr>
              <a:t>2008 год - чемпион и рекордсмен мира (2008), призер чемпионата Европы (2008), серебряный призер XXIX Олимпийских игр в Пекине;</a:t>
            </a:r>
          </a:p>
          <a:p>
            <a:r>
              <a:rPr lang="ru-RU" sz="2000" b="1" dirty="0" smtClean="0">
                <a:latin typeface="Times New Roman" pitchFamily="18" charset="0"/>
              </a:rPr>
              <a:t>В эстафете 4 </a:t>
            </a:r>
            <a:r>
              <a:rPr lang="ru-RU" sz="2000" b="1" dirty="0" err="1" smtClean="0">
                <a:latin typeface="Times New Roman" pitchFamily="18" charset="0"/>
              </a:rPr>
              <a:t>х</a:t>
            </a:r>
            <a:r>
              <a:rPr lang="ru-RU" sz="2000" b="1" dirty="0" smtClean="0">
                <a:latin typeface="Times New Roman" pitchFamily="18" charset="0"/>
              </a:rPr>
              <a:t> 200 м. вольным стилем присвоено звание "Заслуженного мастера спорта России«;</a:t>
            </a:r>
          </a:p>
          <a:p>
            <a:r>
              <a:rPr lang="ru-RU" sz="2000" b="1" dirty="0" smtClean="0">
                <a:latin typeface="Times New Roman" pitchFamily="18" charset="0"/>
              </a:rPr>
              <a:t>Победитель и призер этапов Кубка мира (2008, 2009);</a:t>
            </a:r>
          </a:p>
          <a:p>
            <a:r>
              <a:rPr lang="ru-RU" sz="2000" b="1" dirty="0" smtClean="0">
                <a:latin typeface="Times New Roman" pitchFamily="18" charset="0"/>
              </a:rPr>
              <a:t>2009 год - призер чемпионата мира;</a:t>
            </a:r>
          </a:p>
          <a:p>
            <a:r>
              <a:rPr lang="ru-RU" sz="2000" b="1" dirty="0" smtClean="0">
                <a:latin typeface="Times New Roman" pitchFamily="18" charset="0"/>
              </a:rPr>
              <a:t>2010 год - двукратный чемпион Европы и серебряный призер мира;</a:t>
            </a:r>
          </a:p>
          <a:p>
            <a:endParaRPr lang="ru-RU" sz="2000" b="1" dirty="0" smtClean="0"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68313" y="20638"/>
            <a:ext cx="7559675" cy="3479800"/>
          </a:xfrm>
        </p:spPr>
        <p:txBody>
          <a:bodyPr>
            <a:normAutofit fontScale="90000"/>
          </a:bodyPr>
          <a:lstStyle/>
          <a:p>
            <a:r>
              <a:rPr lang="ru-RU" sz="13800" smtClean="0">
                <a:latin typeface="Batang" pitchFamily="18" charset="-127"/>
                <a:ea typeface="Batang" pitchFamily="18" charset="-127"/>
              </a:rPr>
              <a:t>Хоккей</a:t>
            </a:r>
          </a:p>
        </p:txBody>
      </p:sp>
      <p:pic>
        <p:nvPicPr>
          <p:cNvPr id="12291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96975">
            <a:off x="5897563" y="3598863"/>
            <a:ext cx="2547937" cy="2589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36093">
            <a:off x="933100" y="3017954"/>
            <a:ext cx="3095625" cy="260985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2"/>
          <p:cNvSpPr>
            <a:spLocks noGrp="1"/>
          </p:cNvSpPr>
          <p:nvPr>
            <p:ph type="title"/>
          </p:nvPr>
        </p:nvSpPr>
        <p:spPr>
          <a:xfrm>
            <a:off x="-180975" y="549275"/>
            <a:ext cx="9469438" cy="927100"/>
          </a:xfrm>
        </p:spPr>
        <p:txBody>
          <a:bodyPr>
            <a:normAutofit fontScale="90000"/>
          </a:bodyPr>
          <a:lstStyle/>
          <a:p>
            <a:pPr algn="ctr"/>
            <a:r>
              <a:rPr lang="ru-RU" smtClean="0"/>
              <a:t>Николишин Андрей </a:t>
            </a:r>
            <a:br>
              <a:rPr lang="ru-RU" smtClean="0"/>
            </a:br>
            <a:r>
              <a:rPr lang="ru-RU" smtClean="0"/>
              <a:t>Васильевич</a:t>
            </a:r>
            <a:br>
              <a:rPr lang="ru-RU" smtClean="0"/>
            </a:br>
            <a:endParaRPr lang="ru-RU" sz="4000" i="1" smtClean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60594" y="2425086"/>
            <a:ext cx="1914286" cy="28761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Заслуженный мастер спорта России;</a:t>
            </a:r>
          </a:p>
          <a:p>
            <a:pPr marL="0" indent="0">
              <a:buFontTx/>
              <a:buNone/>
              <a:defRPr/>
            </a:pPr>
            <a:endParaRPr lang="ru-RU" dirty="0" smtClean="0"/>
          </a:p>
          <a:p>
            <a:pPr>
              <a:defRPr/>
            </a:pPr>
            <a:r>
              <a:rPr lang="ru-RU" dirty="0" smtClean="0"/>
              <a:t>Бронзовый призер Олимпийских игр </a:t>
            </a:r>
            <a:r>
              <a:rPr lang="ru-RU" sz="2000" dirty="0" smtClean="0"/>
              <a:t>2002 года</a:t>
            </a:r>
            <a:r>
              <a:rPr lang="ru-RU" dirty="0" smtClean="0"/>
              <a:t>;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107950" y="325438"/>
            <a:ext cx="8578850" cy="927100"/>
          </a:xfrm>
        </p:spPr>
        <p:txBody>
          <a:bodyPr>
            <a:normAutofit fontScale="90000"/>
          </a:bodyPr>
          <a:lstStyle/>
          <a:p>
            <a:pPr algn="ctr"/>
            <a:r>
              <a:rPr lang="ru-RU" smtClean="0"/>
              <a:t>Капустин Сергей Алексеевич</a:t>
            </a:r>
            <a:br>
              <a:rPr lang="ru-RU" smtClean="0"/>
            </a:br>
            <a:endParaRPr lang="ru-RU" sz="4000" i="1" smtClean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14339" name="Объект 2"/>
          <p:cNvSpPr>
            <a:spLocks noGrp="1"/>
          </p:cNvSpPr>
          <p:nvPr>
            <p:ph sz="half" idx="1"/>
          </p:nvPr>
        </p:nvSpPr>
        <p:spPr>
          <a:xfrm>
            <a:off x="468313" y="1773238"/>
            <a:ext cx="4689475" cy="4525962"/>
          </a:xfrm>
        </p:spPr>
        <p:txBody>
          <a:bodyPr/>
          <a:lstStyle/>
          <a:p>
            <a:r>
              <a:rPr lang="ru-RU" sz="2600" smtClean="0"/>
              <a:t>Заслуженный</a:t>
            </a:r>
            <a:r>
              <a:rPr lang="ru-RU" sz="2400" smtClean="0"/>
              <a:t> Мастер спорта СССР;</a:t>
            </a:r>
          </a:p>
          <a:p>
            <a:r>
              <a:rPr lang="ru-RU" sz="2400" smtClean="0"/>
              <a:t>Пятикратный чемпион Мира и Европы;</a:t>
            </a:r>
          </a:p>
          <a:p>
            <a:r>
              <a:rPr lang="ru-RU" sz="2400" smtClean="0"/>
              <a:t>Пятикратный чемпион СССР;</a:t>
            </a:r>
          </a:p>
          <a:p>
            <a:r>
              <a:rPr lang="ru-RU" sz="2400" smtClean="0"/>
              <a:t>Трехкратный обладатель Кубка СССР;</a:t>
            </a:r>
          </a:p>
          <a:p>
            <a:r>
              <a:rPr lang="ru-RU" sz="2400" smtClean="0"/>
              <a:t>Чемпион Олимпийских игр </a:t>
            </a:r>
            <a:r>
              <a:rPr lang="ru-RU" sz="2000" smtClean="0"/>
              <a:t>1976 года</a:t>
            </a:r>
            <a:r>
              <a:rPr lang="ru-RU" sz="2400" smtClean="0"/>
              <a:t>;</a:t>
            </a:r>
          </a:p>
          <a:p>
            <a:endParaRPr lang="ru-RU" smtClean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00694" y="1357298"/>
            <a:ext cx="2400000" cy="38190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68313" y="765174"/>
            <a:ext cx="8229600" cy="1806570"/>
          </a:xfrm>
        </p:spPr>
        <p:txBody>
          <a:bodyPr>
            <a:normAutofit fontScale="90000"/>
          </a:bodyPr>
          <a:lstStyle/>
          <a:p>
            <a:r>
              <a:rPr lang="ru-RU" sz="8800" dirty="0" err="1" smtClean="0">
                <a:latin typeface="Batang" pitchFamily="18" charset="-127"/>
                <a:ea typeface="Batang" pitchFamily="18" charset="-127"/>
              </a:rPr>
              <a:t>Т</a:t>
            </a:r>
            <a:r>
              <a:rPr lang="ru-RU" sz="8800" dirty="0" err="1" smtClean="0"/>
              <a:t>а</a:t>
            </a:r>
            <a:r>
              <a:rPr lang="ru-RU" sz="8800" dirty="0" err="1" smtClean="0">
                <a:latin typeface="Batang" pitchFamily="18" charset="-127"/>
                <a:ea typeface="Batang" pitchFamily="18" charset="-127"/>
              </a:rPr>
              <a:t>эквондо</a:t>
            </a:r>
            <a:r>
              <a:rPr lang="ru-RU" sz="8800" dirty="0" smtClean="0">
                <a:latin typeface="Batang" pitchFamily="18" charset="-127"/>
                <a:ea typeface="Batang" pitchFamily="18" charset="-127"/>
              </a:rPr>
              <a:t> ГТФ</a:t>
            </a:r>
            <a:r>
              <a:rPr lang="ru-RU" dirty="0" smtClean="0"/>
              <a:t> </a:t>
            </a:r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323504">
            <a:off x="636249" y="2786935"/>
            <a:ext cx="3297418" cy="221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84696">
            <a:off x="5903835" y="2854513"/>
            <a:ext cx="1993139" cy="310292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2"/>
          <p:cNvSpPr>
            <a:spLocks noGrp="1"/>
          </p:cNvSpPr>
          <p:nvPr>
            <p:ph type="title"/>
          </p:nvPr>
        </p:nvSpPr>
        <p:spPr>
          <a:xfrm>
            <a:off x="0" y="285728"/>
            <a:ext cx="8215338" cy="96681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Морозов Александр Михайлович</a:t>
            </a: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51071" y="2977467"/>
            <a:ext cx="1333333" cy="17714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Мастер </a:t>
            </a:r>
            <a:r>
              <a:rPr lang="ru-RU" smtClean="0"/>
              <a:t>спорта  международного </a:t>
            </a:r>
            <a:r>
              <a:rPr lang="ru-RU" dirty="0" smtClean="0"/>
              <a:t>класса;</a:t>
            </a:r>
          </a:p>
          <a:p>
            <a:pPr>
              <a:defRPr/>
            </a:pPr>
            <a:r>
              <a:rPr lang="ru-RU" dirty="0" smtClean="0"/>
              <a:t>Чемпион мира </a:t>
            </a:r>
          </a:p>
          <a:p>
            <a:pPr marL="0" indent="0">
              <a:buFontTx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sz="2000" dirty="0" smtClean="0"/>
              <a:t>1997 года</a:t>
            </a:r>
            <a:r>
              <a:rPr lang="ru-RU" dirty="0" smtClean="0"/>
              <a:t>;</a:t>
            </a:r>
          </a:p>
          <a:p>
            <a:pPr>
              <a:defRPr/>
            </a:pPr>
            <a:r>
              <a:rPr lang="ru-RU" dirty="0" smtClean="0"/>
              <a:t>Чемпион Европы 1997 года, серебряный  призёр </a:t>
            </a:r>
            <a:r>
              <a:rPr lang="ru-RU" sz="2000" dirty="0" smtClean="0"/>
              <a:t>1998 год</a:t>
            </a:r>
            <a:r>
              <a:rPr lang="ru-RU" dirty="0" smtClean="0"/>
              <a:t>;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smtClean="0">
                <a:solidFill>
                  <a:srgbClr val="CC3300"/>
                </a:solidFill>
              </a:rPr>
              <a:t> Чиканчи </a:t>
            </a:r>
            <a:br>
              <a:rPr lang="ru-RU" sz="2800" smtClean="0">
                <a:solidFill>
                  <a:srgbClr val="CC3300"/>
                </a:solidFill>
              </a:rPr>
            </a:br>
            <a:r>
              <a:rPr lang="ru-RU" sz="2800" smtClean="0">
                <a:solidFill>
                  <a:srgbClr val="CC3300"/>
                </a:solidFill>
              </a:rPr>
              <a:t> Александр </a:t>
            </a:r>
            <a:br>
              <a:rPr lang="ru-RU" sz="2800" smtClean="0">
                <a:solidFill>
                  <a:srgbClr val="CC3300"/>
                </a:solidFill>
              </a:rPr>
            </a:br>
            <a:r>
              <a:rPr lang="ru-RU" sz="2800" smtClean="0">
                <a:solidFill>
                  <a:srgbClr val="CC3300"/>
                </a:solidFill>
              </a:rPr>
              <a:t>Васильевич</a:t>
            </a: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6013" y="1628775"/>
            <a:ext cx="1844675" cy="5040313"/>
          </a:xfrm>
          <a:noFill/>
          <a:ln/>
        </p:spPr>
      </p:pic>
      <p:pic>
        <p:nvPicPr>
          <p:cNvPr id="1126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082307" y="1600200"/>
            <a:ext cx="1713061" cy="4525963"/>
          </a:xfrm>
          <a:noFill/>
          <a:ln/>
        </p:spPr>
      </p:pic>
      <p:sp>
        <p:nvSpPr>
          <p:cNvPr id="30730" name="Rectangle 10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00200"/>
            <a:ext cx="40386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smtClean="0"/>
              <a:t>        </a:t>
            </a:r>
          </a:p>
        </p:txBody>
      </p:sp>
      <p:sp>
        <p:nvSpPr>
          <p:cNvPr id="30731" name="Rectangle 11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786182" y="1500174"/>
            <a:ext cx="4286248" cy="4286267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3200" dirty="0" smtClean="0"/>
              <a:t>Чемпионка Мира  </a:t>
            </a:r>
            <a:r>
              <a:rPr lang="ru-RU" sz="2400" dirty="0" smtClean="0"/>
              <a:t>2000 года</a:t>
            </a:r>
            <a:r>
              <a:rPr lang="ru-RU" sz="3200" dirty="0" smtClean="0"/>
              <a:t>;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4429124" y="549275"/>
            <a:ext cx="4175126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2800" b="1" dirty="0" err="1">
                <a:solidFill>
                  <a:srgbClr val="008000"/>
                </a:solidFill>
              </a:rPr>
              <a:t>Отева</a:t>
            </a:r>
            <a:r>
              <a:rPr lang="ru-RU" sz="2800" b="1" dirty="0">
                <a:solidFill>
                  <a:srgbClr val="008000"/>
                </a:solidFill>
              </a:rPr>
              <a:t> Оксана Евгеньевна</a:t>
            </a:r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611188" y="4292600"/>
            <a:ext cx="4572000" cy="2465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/>
              <a:t>Чемпион Мира </a:t>
            </a:r>
          </a:p>
          <a:p>
            <a:r>
              <a:rPr lang="ru-RU" sz="2400"/>
              <a:t>    2004 года;</a:t>
            </a:r>
          </a:p>
          <a:p>
            <a:endParaRPr lang="ru-RU" sz="2400"/>
          </a:p>
          <a:p>
            <a:r>
              <a:rPr lang="ru-RU" sz="2400"/>
              <a:t>Чемпион Европы </a:t>
            </a:r>
          </a:p>
          <a:p>
            <a:r>
              <a:rPr lang="ru-RU" sz="2400"/>
              <a:t>    2005 год; </a:t>
            </a:r>
          </a:p>
          <a:p>
            <a:pPr>
              <a:spcBef>
                <a:spcPct val="50000"/>
              </a:spcBef>
            </a:pPr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268413"/>
            <a:ext cx="8893175" cy="4857750"/>
          </a:xfrm>
        </p:spPr>
        <p:txBody>
          <a:bodyPr/>
          <a:lstStyle/>
          <a:p>
            <a:pPr>
              <a:buFontTx/>
              <a:buNone/>
            </a:pPr>
            <a:r>
              <a:rPr lang="ru-RU" dirty="0" smtClean="0"/>
              <a:t>  </a:t>
            </a:r>
            <a:endParaRPr lang="ru-RU" b="1" dirty="0" smtClean="0">
              <a:solidFill>
                <a:srgbClr val="CC3300"/>
              </a:solidFill>
            </a:endParaRPr>
          </a:p>
          <a:p>
            <a:pPr>
              <a:buFontTx/>
              <a:buNone/>
            </a:pPr>
            <a:r>
              <a:rPr lang="ru-RU" b="1" dirty="0" smtClean="0">
                <a:solidFill>
                  <a:srgbClr val="CC3300"/>
                </a:solidFill>
              </a:rPr>
              <a:t>        </a:t>
            </a:r>
            <a:r>
              <a:rPr lang="ru-RU" sz="4000" b="1" dirty="0" smtClean="0">
                <a:solidFill>
                  <a:srgbClr val="CC3300"/>
                </a:solidFill>
              </a:rPr>
              <a:t>Нам есть чем гордиться!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642938"/>
            <a:ext cx="8001000" cy="5883275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ru-RU" sz="2800" dirty="0" smtClean="0"/>
              <a:t>    </a:t>
            </a:r>
            <a:r>
              <a:rPr lang="ru-RU" sz="2800" dirty="0" smtClean="0">
                <a:solidFill>
                  <a:srgbClr val="CC3300"/>
                </a:solidFill>
                <a:latin typeface="Times New Roman" pitchFamily="18" charset="0"/>
              </a:rPr>
              <a:t>Республика Коми имеет богатую историю спортивных побед. В далеком 1972 году уроженец Ухты Иван Пронин в составе сборной команды СССР впервые представил Коми край на XI зимней Олимпиаде в японском Саппоро. На весь мир прогремела слава наших земляков Раисы </a:t>
            </a:r>
            <a:r>
              <a:rPr lang="ru-RU" sz="2800" dirty="0" err="1" smtClean="0">
                <a:solidFill>
                  <a:srgbClr val="CC3300"/>
                </a:solidFill>
                <a:latin typeface="Times New Roman" pitchFamily="18" charset="0"/>
              </a:rPr>
              <a:t>Сметаниной</a:t>
            </a:r>
            <a:r>
              <a:rPr lang="ru-RU" sz="2800" dirty="0" smtClean="0">
                <a:solidFill>
                  <a:srgbClr val="CC3300"/>
                </a:solidFill>
                <a:latin typeface="Times New Roman" pitchFamily="18" charset="0"/>
              </a:rPr>
              <a:t>, Николая </a:t>
            </a:r>
            <a:r>
              <a:rPr lang="ru-RU" sz="2800" dirty="0" err="1" smtClean="0">
                <a:solidFill>
                  <a:srgbClr val="CC3300"/>
                </a:solidFill>
                <a:latin typeface="Times New Roman" pitchFamily="18" charset="0"/>
              </a:rPr>
              <a:t>Бажукова</a:t>
            </a:r>
            <a:r>
              <a:rPr lang="ru-RU" sz="2800" dirty="0" smtClean="0">
                <a:solidFill>
                  <a:srgbClr val="CC3300"/>
                </a:solidFill>
                <a:latin typeface="Times New Roman" pitchFamily="18" charset="0"/>
              </a:rPr>
              <a:t> и Василия Рочева в 1976 году на XII Олимпиаде в Инсбруке, а также Виктора </a:t>
            </a:r>
            <a:r>
              <a:rPr lang="ru-RU" sz="2800" dirty="0" err="1" smtClean="0">
                <a:solidFill>
                  <a:srgbClr val="CC3300"/>
                </a:solidFill>
                <a:latin typeface="Times New Roman" pitchFamily="18" charset="0"/>
              </a:rPr>
              <a:t>Жлуктова</a:t>
            </a:r>
            <a:r>
              <a:rPr lang="ru-RU" sz="2800" dirty="0" smtClean="0">
                <a:solidFill>
                  <a:srgbClr val="CC3300"/>
                </a:solidFill>
                <a:latin typeface="Times New Roman" pitchFamily="18" charset="0"/>
              </a:rPr>
              <a:t> и Сергея Капустина, которые стали олимпийскими чемпионами по хоккею с шайбой. Конечно, нельзя не отметить выдающиеся достижения наших молодых спортсменов.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2251704"/>
          </a:xfrm>
        </p:spPr>
        <p:txBody>
          <a:bodyPr>
            <a:normAutofit fontScale="90000"/>
          </a:bodyPr>
          <a:lstStyle/>
          <a:p>
            <a:r>
              <a:rPr lang="ru-RU" sz="8000" dirty="0" smtClean="0">
                <a:latin typeface="Batang" pitchFamily="18" charset="-127"/>
                <a:ea typeface="Batang" pitchFamily="18" charset="-127"/>
              </a:rPr>
              <a:t>Лыжные гонки</a:t>
            </a:r>
          </a:p>
        </p:txBody>
      </p:sp>
      <p:pic>
        <p:nvPicPr>
          <p:cNvPr id="8197" name="Picture 5" descr="C:\Users\Наташа\Desktop\лэж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14364">
            <a:off x="3947340" y="2577504"/>
            <a:ext cx="3237322" cy="348490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217488" y="563563"/>
            <a:ext cx="8229600" cy="9271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Сметанина Раиса </a:t>
            </a:r>
            <a:br>
              <a:rPr lang="ru-RU" dirty="0" smtClean="0"/>
            </a:br>
            <a:r>
              <a:rPr lang="ru-RU" dirty="0" smtClean="0"/>
              <a:t>Петровна</a:t>
            </a:r>
            <a:br>
              <a:rPr lang="ru-RU" dirty="0" smtClean="0"/>
            </a:br>
            <a:endParaRPr lang="ru-RU" i="1" dirty="0" smtClean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600200"/>
            <a:ext cx="5338763" cy="45259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600" dirty="0" smtClean="0"/>
              <a:t>Заслуженный мастер спорта СССР</a:t>
            </a:r>
          </a:p>
          <a:p>
            <a:pPr>
              <a:defRPr/>
            </a:pPr>
            <a:r>
              <a:rPr lang="ru-RU" sz="2600" dirty="0" smtClean="0"/>
              <a:t>Четырёхкратная Олимпийская</a:t>
            </a:r>
          </a:p>
          <a:p>
            <a:pPr marL="0" indent="0">
              <a:buFontTx/>
              <a:buNone/>
              <a:defRPr/>
            </a:pPr>
            <a:r>
              <a:rPr lang="ru-RU" sz="2600" dirty="0" smtClean="0"/>
              <a:t>    чемпионка;</a:t>
            </a:r>
          </a:p>
          <a:p>
            <a:pPr>
              <a:defRPr/>
            </a:pPr>
            <a:r>
              <a:rPr lang="ru-RU" sz="2600" dirty="0" smtClean="0"/>
              <a:t>Участница пяти Олимпийских игр </a:t>
            </a:r>
            <a:r>
              <a:rPr lang="ru-RU" sz="2000" dirty="0" smtClean="0"/>
              <a:t>1976, 1980, 1984, 1988, 1992 годов</a:t>
            </a:r>
            <a:r>
              <a:rPr lang="ru-RU" sz="2600" dirty="0" smtClean="0"/>
              <a:t>;</a:t>
            </a:r>
          </a:p>
          <a:p>
            <a:pPr>
              <a:defRPr/>
            </a:pPr>
            <a:r>
              <a:rPr lang="ru-RU" sz="2600" dirty="0" smtClean="0"/>
              <a:t>Семикратная чемпионка мира; </a:t>
            </a:r>
          </a:p>
          <a:p>
            <a:pPr>
              <a:defRPr/>
            </a:pPr>
            <a:r>
              <a:rPr lang="ru-RU" sz="2600" dirty="0" smtClean="0"/>
              <a:t>Обладатель Кубка Мира;</a:t>
            </a:r>
          </a:p>
          <a:p>
            <a:pPr marL="0" indent="0">
              <a:buFontTx/>
              <a:buNone/>
              <a:defRPr/>
            </a:pPr>
            <a:endParaRPr lang="ru-RU" sz="2600" dirty="0"/>
          </a:p>
        </p:txBody>
      </p:sp>
      <p:pic>
        <p:nvPicPr>
          <p:cNvPr id="57368" name="Picture 2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6717" y="1397472"/>
            <a:ext cx="2956544" cy="48700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5"/>
          <p:cNvSpPr>
            <a:spLocks noGrp="1"/>
          </p:cNvSpPr>
          <p:nvPr>
            <p:ph type="title"/>
          </p:nvPr>
        </p:nvSpPr>
        <p:spPr>
          <a:xfrm>
            <a:off x="323850" y="549275"/>
            <a:ext cx="8135938" cy="1366838"/>
          </a:xfrm>
        </p:spPr>
        <p:txBody>
          <a:bodyPr>
            <a:normAutofit fontScale="90000"/>
          </a:bodyPr>
          <a:lstStyle/>
          <a:p>
            <a:pPr algn="ctr"/>
            <a:r>
              <a:rPr lang="ru-RU" smtClean="0"/>
              <a:t>Рочев Василий </a:t>
            </a:r>
            <a:br>
              <a:rPr lang="ru-RU" smtClean="0"/>
            </a:br>
            <a:r>
              <a:rPr lang="ru-RU" smtClean="0"/>
              <a:t>Павлович</a:t>
            </a:r>
            <a:br>
              <a:rPr lang="ru-RU" smtClean="0"/>
            </a:br>
            <a:endParaRPr lang="ru-RU" smtClean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6147" name="Объект 6"/>
          <p:cNvSpPr>
            <a:spLocks noGrp="1"/>
          </p:cNvSpPr>
          <p:nvPr>
            <p:ph sz="half" idx="1"/>
          </p:nvPr>
        </p:nvSpPr>
        <p:spPr>
          <a:xfrm>
            <a:off x="3643307" y="1643050"/>
            <a:ext cx="4500594" cy="4429156"/>
          </a:xfrm>
        </p:spPr>
        <p:txBody>
          <a:bodyPr/>
          <a:lstStyle/>
          <a:p>
            <a:r>
              <a:rPr lang="ru-RU" dirty="0" smtClean="0"/>
              <a:t>Заслуженный мастер спорта СССР;</a:t>
            </a:r>
          </a:p>
          <a:p>
            <a:r>
              <a:rPr lang="ru-RU" dirty="0" smtClean="0"/>
              <a:t>Заслуженный Тренер России;</a:t>
            </a:r>
          </a:p>
          <a:p>
            <a:r>
              <a:rPr lang="ru-RU" dirty="0" smtClean="0"/>
              <a:t>Олимпийский чемпион </a:t>
            </a:r>
            <a:r>
              <a:rPr lang="ru-RU" sz="2000" dirty="0" smtClean="0"/>
              <a:t>1980 года</a:t>
            </a:r>
            <a:r>
              <a:rPr lang="ru-RU" dirty="0" smtClean="0"/>
              <a:t>;</a:t>
            </a:r>
          </a:p>
        </p:txBody>
      </p:sp>
      <p:pic>
        <p:nvPicPr>
          <p:cNvPr id="9113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428736"/>
            <a:ext cx="3294462" cy="45259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mtClean="0"/>
              <a:t>Рочев Василий Васильевич</a:t>
            </a:r>
            <a:br>
              <a:rPr lang="ru-RU" smtClean="0"/>
            </a:br>
            <a:endParaRPr lang="ru-RU" sz="4000" i="1" smtClean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7171" name="Объект 11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475163" cy="5257800"/>
          </a:xfrm>
        </p:spPr>
        <p:txBody>
          <a:bodyPr/>
          <a:lstStyle/>
          <a:p>
            <a:r>
              <a:rPr lang="ru-RU" smtClean="0"/>
              <a:t>Заслуженный мастер спорта России;</a:t>
            </a:r>
          </a:p>
          <a:p>
            <a:r>
              <a:rPr lang="ru-RU" smtClean="0"/>
              <a:t>Чемпион Мира </a:t>
            </a:r>
            <a:r>
              <a:rPr lang="ru-RU" sz="2000" smtClean="0"/>
              <a:t>2005 года</a:t>
            </a:r>
            <a:r>
              <a:rPr lang="ru-RU" smtClean="0"/>
              <a:t>;</a:t>
            </a:r>
          </a:p>
          <a:p>
            <a:r>
              <a:rPr lang="ru-RU" smtClean="0"/>
              <a:t>Неоднократный чемпион России;</a:t>
            </a:r>
          </a:p>
          <a:p>
            <a:r>
              <a:rPr lang="ru-RU" smtClean="0"/>
              <a:t>Участник Олимпийских игр </a:t>
            </a:r>
            <a:r>
              <a:rPr lang="ru-RU" sz="2000" smtClean="0"/>
              <a:t>2002 года</a:t>
            </a:r>
            <a:r>
              <a:rPr lang="ru-RU" smtClean="0"/>
              <a:t>;</a:t>
            </a:r>
          </a:p>
          <a:p>
            <a:r>
              <a:rPr lang="ru-RU" smtClean="0"/>
              <a:t>Бронзовый призер Олимпийских игр      </a:t>
            </a:r>
            <a:r>
              <a:rPr lang="ru-RU" sz="2000" smtClean="0"/>
              <a:t>2006 года</a:t>
            </a:r>
            <a:r>
              <a:rPr lang="ru-RU" smtClean="0"/>
              <a:t>;</a:t>
            </a:r>
          </a:p>
        </p:txBody>
      </p:sp>
      <p:pic>
        <p:nvPicPr>
          <p:cNvPr id="58373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319790" y="2944134"/>
            <a:ext cx="1238095" cy="183809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2"/>
          <p:cNvSpPr>
            <a:spLocks noGrp="1"/>
          </p:cNvSpPr>
          <p:nvPr>
            <p:ph type="title"/>
          </p:nvPr>
        </p:nvSpPr>
        <p:spPr>
          <a:xfrm>
            <a:off x="468313" y="549275"/>
            <a:ext cx="8229600" cy="927100"/>
          </a:xfrm>
        </p:spPr>
        <p:txBody>
          <a:bodyPr>
            <a:normAutofit fontScale="90000"/>
          </a:bodyPr>
          <a:lstStyle/>
          <a:p>
            <a:pPr algn="ctr"/>
            <a:r>
              <a:rPr lang="ru-RU" smtClean="0"/>
              <a:t>Артеев Иван </a:t>
            </a:r>
            <a:br>
              <a:rPr lang="ru-RU" smtClean="0"/>
            </a:br>
            <a:r>
              <a:rPr lang="ru-RU" smtClean="0"/>
              <a:t>Николаевич </a:t>
            </a:r>
            <a:br>
              <a:rPr lang="ru-RU" smtClean="0"/>
            </a:br>
            <a:endParaRPr lang="ru-RU" sz="4000" i="1" smtClean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8195" name="Объект 3"/>
          <p:cNvSpPr>
            <a:spLocks noGrp="1"/>
          </p:cNvSpPr>
          <p:nvPr>
            <p:ph sz="half" idx="1"/>
          </p:nvPr>
        </p:nvSpPr>
        <p:spPr>
          <a:xfrm>
            <a:off x="3714744" y="1557338"/>
            <a:ext cx="4357718" cy="4525962"/>
          </a:xfrm>
        </p:spPr>
        <p:txBody>
          <a:bodyPr/>
          <a:lstStyle/>
          <a:p>
            <a:r>
              <a:rPr lang="ru-RU" dirty="0" smtClean="0"/>
              <a:t>Мастер спорта международного класса;</a:t>
            </a:r>
          </a:p>
          <a:p>
            <a:endParaRPr lang="ru-RU" dirty="0" smtClean="0"/>
          </a:p>
          <a:p>
            <a:r>
              <a:rPr lang="ru-RU" dirty="0" smtClean="0"/>
              <a:t>Участник Олимпийских игр </a:t>
            </a:r>
            <a:r>
              <a:rPr lang="ru-RU" sz="2000" dirty="0" smtClean="0"/>
              <a:t>2006 года</a:t>
            </a:r>
            <a:r>
              <a:rPr lang="ru-RU" dirty="0" smtClean="0"/>
              <a:t>;</a:t>
            </a:r>
            <a:endParaRPr lang="ru-RU" sz="2000" dirty="0" smtClean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539" y="1613605"/>
            <a:ext cx="2961325" cy="422233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6"/>
          <p:cNvSpPr>
            <a:spLocks noGrp="1"/>
          </p:cNvSpPr>
          <p:nvPr>
            <p:ph type="title"/>
          </p:nvPr>
        </p:nvSpPr>
        <p:spPr>
          <a:xfrm>
            <a:off x="285721" y="2285992"/>
            <a:ext cx="7715303" cy="1285885"/>
          </a:xfrm>
        </p:spPr>
        <p:txBody>
          <a:bodyPr>
            <a:normAutofit fontScale="90000"/>
          </a:bodyPr>
          <a:lstStyle/>
          <a:p>
            <a:r>
              <a:rPr lang="ru-RU" sz="11500" dirty="0" smtClean="0">
                <a:latin typeface="Batang" pitchFamily="18" charset="-127"/>
                <a:ea typeface="Batang" pitchFamily="18" charset="-127"/>
              </a:rPr>
              <a:t>Плавание</a:t>
            </a:r>
          </a:p>
        </p:txBody>
      </p:sp>
      <p:pic>
        <p:nvPicPr>
          <p:cNvPr id="1027" name="Picture 3" descr="C:\Users\User\Pictures\2012-10-21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896" y="357166"/>
            <a:ext cx="2571768" cy="1714512"/>
          </a:xfrm>
          <a:prstGeom prst="rect">
            <a:avLst/>
          </a:prstGeom>
          <a:noFill/>
        </p:spPr>
      </p:pic>
      <p:pic>
        <p:nvPicPr>
          <p:cNvPr id="1028" name="Picture 4" descr="C:\Users\User\Pictures\2012-10-21\i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4000504"/>
            <a:ext cx="3857616" cy="257174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2"/>
          <p:cNvSpPr>
            <a:spLocks noGrp="1"/>
          </p:cNvSpPr>
          <p:nvPr>
            <p:ph type="title"/>
          </p:nvPr>
        </p:nvSpPr>
        <p:spPr>
          <a:xfrm>
            <a:off x="0" y="765175"/>
            <a:ext cx="9144000" cy="487363"/>
          </a:xfrm>
        </p:spPr>
        <p:txBody>
          <a:bodyPr>
            <a:normAutofit fontScale="90000"/>
          </a:bodyPr>
          <a:lstStyle/>
          <a:p>
            <a:pPr algn="ctr"/>
            <a:r>
              <a:rPr lang="ru-RU" smtClean="0"/>
              <a:t>Вятчанин Аркадий Аркадьевич</a:t>
            </a:r>
            <a:br>
              <a:rPr lang="ru-RU" smtClean="0"/>
            </a:br>
            <a:endParaRPr lang="ru-RU" sz="4000" i="1" smtClean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3561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mtClean="0"/>
              <a:t>Заслуженный Мастер спорта России;</a:t>
            </a:r>
          </a:p>
          <a:p>
            <a:pPr>
              <a:lnSpc>
                <a:spcPct val="90000"/>
              </a:lnSpc>
            </a:pPr>
            <a:r>
              <a:rPr lang="ru-RU" smtClean="0"/>
              <a:t>Чемпион России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smtClean="0"/>
              <a:t>      2001-06 года</a:t>
            </a:r>
            <a:r>
              <a:rPr lang="ru-RU" smtClean="0"/>
              <a:t>;</a:t>
            </a:r>
          </a:p>
          <a:p>
            <a:pPr>
              <a:lnSpc>
                <a:spcPct val="90000"/>
              </a:lnSpc>
            </a:pPr>
            <a:r>
              <a:rPr lang="ru-RU" smtClean="0"/>
              <a:t>Неоднократный призер Чемпионата мира </a:t>
            </a:r>
            <a:r>
              <a:rPr lang="ru-RU" sz="2000" smtClean="0"/>
              <a:t>2004 года</a:t>
            </a:r>
            <a:r>
              <a:rPr lang="ru-RU" smtClean="0"/>
              <a:t>;</a:t>
            </a:r>
          </a:p>
          <a:p>
            <a:pPr>
              <a:lnSpc>
                <a:spcPct val="90000"/>
              </a:lnSpc>
            </a:pPr>
            <a:r>
              <a:rPr lang="ru-RU" smtClean="0"/>
              <a:t>Участник ХХ</a:t>
            </a:r>
            <a:r>
              <a:rPr lang="en-US" smtClean="0"/>
              <a:t>V</a:t>
            </a:r>
            <a:r>
              <a:rPr lang="en-US" smtClean="0">
                <a:sym typeface="Symbol" pitchFamily="18" charset="2"/>
              </a:rPr>
              <a:t>III</a:t>
            </a:r>
            <a:r>
              <a:rPr lang="ru-RU" smtClean="0">
                <a:sym typeface="Symbol" pitchFamily="18" charset="2"/>
              </a:rPr>
              <a:t> летних</a:t>
            </a:r>
            <a:r>
              <a:rPr lang="en-US" smtClean="0">
                <a:sym typeface="Symbol" pitchFamily="18" charset="2"/>
              </a:rPr>
              <a:t> </a:t>
            </a:r>
            <a:r>
              <a:rPr lang="ru-RU" smtClean="0">
                <a:sym typeface="Symbol" pitchFamily="18" charset="2"/>
              </a:rPr>
              <a:t>Олимпийских игр в Пекине</a:t>
            </a:r>
            <a:endParaRPr lang="ru-RU" smtClean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37681">
            <a:off x="4363382" y="1659441"/>
            <a:ext cx="4352452" cy="4176464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258</TotalTime>
  <Words>381</Words>
  <Application>Microsoft Office PowerPoint</Application>
  <PresentationFormat>Экран (4:3)</PresentationFormat>
  <Paragraphs>73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Изящная</vt:lpstr>
      <vt:lpstr>Олимпийцы  Республики Коми</vt:lpstr>
      <vt:lpstr>Презентация PowerPoint</vt:lpstr>
      <vt:lpstr>Лыжные гонки</vt:lpstr>
      <vt:lpstr>Сметанина Раиса  Петровна </vt:lpstr>
      <vt:lpstr>Рочев Василий  Павлович </vt:lpstr>
      <vt:lpstr>Рочев Василий Васильевич </vt:lpstr>
      <vt:lpstr>Артеев Иван  Николаевич  </vt:lpstr>
      <vt:lpstr>Плавание</vt:lpstr>
      <vt:lpstr>Вятчанин Аркадий Аркадьевич </vt:lpstr>
      <vt:lpstr>Сухоруков Александр Николаевич  </vt:lpstr>
      <vt:lpstr>Хоккей</vt:lpstr>
      <vt:lpstr>Николишин Андрей  Васильевич </vt:lpstr>
      <vt:lpstr>Капустин Сергей Алексеевич </vt:lpstr>
      <vt:lpstr>Таэквондо ГТФ </vt:lpstr>
      <vt:lpstr>Морозов Александр Михайлович</vt:lpstr>
      <vt:lpstr> Чиканчи   Александр  Васильевич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Олимпийцы  Республики Коми</dc:title>
  <dc:creator>Наташа</dc:creator>
  <cp:lastModifiedBy>user</cp:lastModifiedBy>
  <cp:revision>34</cp:revision>
  <dcterms:created xsi:type="dcterms:W3CDTF">2011-12-21T14:12:49Z</dcterms:created>
  <dcterms:modified xsi:type="dcterms:W3CDTF">2015-03-12T17:56:29Z</dcterms:modified>
</cp:coreProperties>
</file>